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erverZoom="0" saveSubsetFonts="1">
  <p:sldMasterIdLst>
    <p:sldMasterId id="2147483648" r:id="rId1"/>
    <p:sldMasterId id="2147483651" r:id="rId2"/>
  </p:sldMasterIdLst>
  <p:notesMasterIdLst>
    <p:notesMasterId r:id="rId14"/>
  </p:notesMasterIdLst>
  <p:sldIdLst>
    <p:sldId id="269" r:id="rId3"/>
    <p:sldId id="278" r:id="rId4"/>
    <p:sldId id="258" r:id="rId5"/>
    <p:sldId id="259" r:id="rId6"/>
    <p:sldId id="260" r:id="rId7"/>
    <p:sldId id="267" r:id="rId8"/>
    <p:sldId id="279" r:id="rId9"/>
    <p:sldId id="273" r:id="rId10"/>
    <p:sldId id="282" r:id="rId11"/>
    <p:sldId id="275" r:id="rId12"/>
    <p:sldId id="283" r:id="rId13"/>
  </p:sldIdLst>
  <p:sldSz cx="12192000" cy="6858000"/>
  <p:notesSz cx="6858000" cy="9144000"/>
  <p:defaultTex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p:defaultTextStyle>
  <p:extLst>
    <p:ext uri="{521415D9-36F7-43E2-AB2F-B90AF26B5E84}">
      <p14:sectionLst xmlns:p14="http://schemas.microsoft.com/office/powerpoint/2010/main">
        <p14:section name="Default Section" id="{E6D50B0C-1A0D-4086-8EFB-A51949196AD1}">
          <p14:sldIdLst>
            <p14:sldId id="269"/>
            <p14:sldId id="278"/>
            <p14:sldId id="258"/>
            <p14:sldId id="259"/>
          </p14:sldIdLst>
        </p14:section>
        <p14:section name="Untitled Section" id="{BE90B81F-980B-4C06-800E-D1AE2FC85AC0}">
          <p14:sldIdLst>
            <p14:sldId id="260"/>
            <p14:sldId id="267"/>
            <p14:sldId id="279"/>
            <p14:sldId id="273"/>
            <p14:sldId id="282"/>
            <p14:sldId id="275"/>
            <p14:sldId id="28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C4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autoAdjust="0"/>
  </p:normalViewPr>
  <p:slideViewPr>
    <p:cSldViewPr snapToGrid="0">
      <p:cViewPr varScale="1">
        <p:scale>
          <a:sx n="50" d="100"/>
          <a:sy n="50" d="100"/>
        </p:scale>
        <p:origin x="922" y="2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51" name="Header Placeholder 1"/>
          <p:cNvSpPr>
            <a:spLocks noGrp="1"/>
          </p:cNvSpPr>
          <p:nvPr>
            <p:ph type="hdr" sz="quarter"/>
          </p:nvPr>
        </p:nvSpPr>
        <p:spPr>
          <a:xfrm>
            <a:off x="0" y="0"/>
            <a:ext cx="2971800" cy="458787"/>
          </a:xfrm>
          <a:prstGeom prst="rect">
            <a:avLst/>
          </a:prstGeom>
          <a:noFill/>
          <a:ln>
            <a:noFill/>
          </a:ln>
        </p:spPr>
        <p:txBody>
          <a:bodyPr vert="horz" lIns="91440" tIns="45720" rIns="91440" bIns="45720" anchor="t"/>
          <a:lstStyle/>
          <a:p>
            <a:pPr lvl="0" eaLnBrk="1" hangingPunct="1"/>
            <a:endParaRPr lang="en-IN" altLang="en-US" sz="1200"/>
          </a:p>
        </p:txBody>
      </p:sp>
      <p:sp>
        <p:nvSpPr>
          <p:cNvPr id="1048852" name="Date Placeholder 2"/>
          <p:cNvSpPr>
            <a:spLocks noGrp="1"/>
          </p:cNvSpPr>
          <p:nvPr>
            <p:ph type="dt" idx="1"/>
          </p:nvPr>
        </p:nvSpPr>
        <p:spPr>
          <a:xfrm>
            <a:off x="3884612" y="0"/>
            <a:ext cx="2971800" cy="458787"/>
          </a:xfrm>
          <a:prstGeom prst="rect">
            <a:avLst/>
          </a:prstGeom>
          <a:noFill/>
          <a:ln>
            <a:noFill/>
          </a:ln>
        </p:spPr>
        <p:txBody>
          <a:bodyPr vert="horz" lIns="91440" tIns="45720" rIns="91440" bIns="45720" anchor="t"/>
          <a:lstStyle/>
          <a:p>
            <a:pPr lvl="0" algn="r" eaLnBrk="1" hangingPunct="1"/>
            <a:fld id="{566ABCEB-ACFC-4714-9973-3DA970169C29}" type="datetime1">
              <a:rPr lang="en-IN" altLang="en-US" sz="1200"/>
              <a:pPr lvl="0" algn="r" eaLnBrk="1" hangingPunct="1"/>
              <a:t>08-02-2024</a:t>
            </a:fld>
            <a:endParaRPr lang="en-IN" altLang="en-US" sz="1200"/>
          </a:p>
        </p:txBody>
      </p:sp>
      <p:sp>
        <p:nvSpPr>
          <p:cNvPr id="1048853" name="Slide Image Placeholder 3"/>
          <p:cNvSpPr>
            <a:spLocks noGrp="1" noRot="1" noChangeAspect="1"/>
          </p:cNvSpPr>
          <p:nvPr>
            <p:ph type="sldImg" idx="2"/>
          </p:nvPr>
        </p:nvSpPr>
        <p:spPr>
          <a:xfrm>
            <a:off x="685800" y="1143000"/>
            <a:ext cx="5486400" cy="3086100"/>
          </a:xfrm>
          <a:prstGeom prst="rect">
            <a:avLst/>
          </a:prstGeom>
          <a:noFill/>
          <a:ln w="12700" cap="flat" cmpd="sng">
            <a:solidFill>
              <a:srgbClr val="000000">
                <a:alpha val="100000"/>
              </a:srgbClr>
            </a:solidFill>
            <a:prstDash val="solid"/>
            <a:round/>
          </a:ln>
        </p:spPr>
        <p:txBody>
          <a:bodyPr vert="horz" lIns="91440" tIns="45720" rIns="91440" bIns="45720" anchor="ctr"/>
          <a:lstStyle/>
          <a:p>
            <a:endParaRPr/>
          </a:p>
        </p:txBody>
      </p:sp>
      <p:sp>
        <p:nvSpPr>
          <p:cNvPr id="1048854" name="Notes Placeholder 4"/>
          <p:cNvSpPr>
            <a:spLocks noGrp="1"/>
          </p:cNvSpPr>
          <p:nvPr>
            <p:ph type="body" sz="quarter" idx="3"/>
          </p:nvPr>
        </p:nvSpPr>
        <p:spPr>
          <a:xfrm>
            <a:off x="685800" y="4400550"/>
            <a:ext cx="5486400" cy="3600450"/>
          </a:xfrm>
          <a:prstGeom prst="rect">
            <a:avLst/>
          </a:prstGeom>
          <a:noFill/>
          <a:ln>
            <a:noFill/>
          </a:ln>
        </p:spPr>
        <p:txBody>
          <a:bodyPr vert="horz" lIns="91440" tIns="45720" rIns="91440" bIns="45720" anchor="t"/>
          <a:lstStyle/>
          <a:p>
            <a:pPr lvl="0"/>
            <a:r>
              <a:rPr lang="en-IN" altLang="en-US"/>
              <a:t>Click to edit Master text styles</a:t>
            </a:r>
          </a:p>
          <a:p>
            <a:pPr lvl="1"/>
            <a:r>
              <a:rPr lang="en-IN" altLang="en-US"/>
              <a:t>Second level</a:t>
            </a:r>
          </a:p>
          <a:p>
            <a:pPr lvl="2"/>
            <a:r>
              <a:rPr lang="en-IN" altLang="en-US"/>
              <a:t>Third level</a:t>
            </a:r>
          </a:p>
          <a:p>
            <a:pPr lvl="3"/>
            <a:r>
              <a:rPr lang="en-IN" altLang="en-US"/>
              <a:t>Fourth level</a:t>
            </a:r>
          </a:p>
          <a:p>
            <a:pPr lvl="4"/>
            <a:r>
              <a:rPr lang="en-IN" altLang="en-US"/>
              <a:t>Fifth level</a:t>
            </a:r>
          </a:p>
        </p:txBody>
      </p:sp>
      <p:sp>
        <p:nvSpPr>
          <p:cNvPr id="1048855" name="Footer Placeholder 5"/>
          <p:cNvSpPr>
            <a:spLocks noGrp="1"/>
          </p:cNvSpPr>
          <p:nvPr>
            <p:ph type="ftr" sz="quarter" idx="4"/>
          </p:nvPr>
        </p:nvSpPr>
        <p:spPr>
          <a:xfrm>
            <a:off x="0" y="8685212"/>
            <a:ext cx="2971800" cy="458787"/>
          </a:xfrm>
          <a:prstGeom prst="rect">
            <a:avLst/>
          </a:prstGeom>
          <a:noFill/>
          <a:ln>
            <a:noFill/>
          </a:ln>
        </p:spPr>
        <p:txBody>
          <a:bodyPr vert="horz" lIns="91440" tIns="45720" rIns="91440" bIns="45720" anchor="b"/>
          <a:lstStyle/>
          <a:p>
            <a:pPr lvl="0" eaLnBrk="1" hangingPunct="1"/>
            <a:endParaRPr lang="en-IN" altLang="en-US" sz="1200"/>
          </a:p>
        </p:txBody>
      </p:sp>
      <p:sp>
        <p:nvSpPr>
          <p:cNvPr id="1048856" name="Slide Number Placeholder 6"/>
          <p:cNvSpPr>
            <a:spLocks noGrp="1"/>
          </p:cNvSpPr>
          <p:nvPr>
            <p:ph type="sldNum" sz="quarter" idx="5"/>
          </p:nvPr>
        </p:nvSpPr>
        <p:spPr>
          <a:xfrm>
            <a:off x="3884612" y="8685212"/>
            <a:ext cx="2971800" cy="458787"/>
          </a:xfrm>
          <a:prstGeom prst="rect">
            <a:avLst/>
          </a:prstGeom>
          <a:noFill/>
          <a:ln>
            <a:noFill/>
          </a:ln>
        </p:spPr>
        <p:txBody>
          <a:bodyPr vert="horz" lIns="91440" tIns="45720" rIns="91440" bIns="45720" anchor="b"/>
          <a:lstStyle/>
          <a:p>
            <a:pPr lvl="0" algn="r" eaLnBrk="1" hangingPunct="1"/>
            <a:fld id="{566ABCEB-ACFC-4714-9973-3DA970169C29}" type="slidenum">
              <a:rPr lang="en-IN" altLang="en-US" sz="1200"/>
              <a:pPr lvl="0" algn="r" eaLnBrk="1" hangingPunct="1"/>
              <a:t>‹#›</a:t>
            </a:fld>
            <a:endParaRPr lang="en-IN" altLang="en-US" sz="1200"/>
          </a:p>
        </p:txBody>
      </p:sp>
    </p:spTree>
  </p:cSld>
  <p:clrMap bg1="dk1" tx1="dk1" bg2="dk1" tx2="dk1" accent1="dk1" accent2="dk1" accent3="dk1" accent4="dk1" accent5="dk1" accent6="dk1" hlink="dk1" folHlink="dk1"/>
  <p:notesStyle>
    <a:lvl1pPr marL="0" indent="0" algn="l" rtl="0" eaLnBrk="0" fontAlgn="base" latinLnBrk="0" hangingPunct="0">
      <a:lnSpc>
        <a:spcPct val="100000"/>
      </a:lnSpc>
      <a:spcBef>
        <a:spcPct val="30000"/>
      </a:spcBef>
      <a:spcAft>
        <a:spcPct val="0"/>
      </a:spcAft>
      <a:buFontTx/>
      <a:buNone/>
      <a:defRPr sz="1200" b="0" i="0" u="none" baseline="0">
        <a:solidFill>
          <a:schemeClr val="dk1"/>
        </a:solidFill>
        <a:latin typeface="Calibri" pitchFamily="34" charset="0"/>
        <a:sym typeface="Calibri" pitchFamily="34" charset="0"/>
      </a:defRPr>
    </a:lvl1pPr>
    <a:lvl2pPr marL="457200" indent="0" algn="l" rtl="0" eaLnBrk="0" fontAlgn="base" latinLnBrk="0" hangingPunct="0">
      <a:lnSpc>
        <a:spcPct val="100000"/>
      </a:lnSpc>
      <a:spcBef>
        <a:spcPct val="30000"/>
      </a:spcBef>
      <a:spcAft>
        <a:spcPct val="0"/>
      </a:spcAft>
      <a:buFontTx/>
      <a:buNone/>
      <a:defRPr sz="1200" b="0" i="0" u="none" baseline="0">
        <a:solidFill>
          <a:schemeClr val="dk1"/>
        </a:solidFill>
        <a:latin typeface="Calibri" pitchFamily="34" charset="0"/>
        <a:sym typeface="Calibri" pitchFamily="34" charset="0"/>
      </a:defRPr>
    </a:lvl2pPr>
    <a:lvl3pPr marL="914400" indent="0" algn="l" rtl="0" eaLnBrk="0" fontAlgn="base" latinLnBrk="0" hangingPunct="0">
      <a:lnSpc>
        <a:spcPct val="100000"/>
      </a:lnSpc>
      <a:spcBef>
        <a:spcPct val="30000"/>
      </a:spcBef>
      <a:spcAft>
        <a:spcPct val="0"/>
      </a:spcAft>
      <a:buFontTx/>
      <a:buNone/>
      <a:defRPr sz="1200" b="0" i="0" u="none" baseline="0">
        <a:solidFill>
          <a:schemeClr val="dk1"/>
        </a:solidFill>
        <a:latin typeface="Calibri" pitchFamily="34" charset="0"/>
        <a:sym typeface="Calibri" pitchFamily="34" charset="0"/>
      </a:defRPr>
    </a:lvl3pPr>
    <a:lvl4pPr marL="1371600" indent="0" algn="l" rtl="0" eaLnBrk="0" fontAlgn="base" latinLnBrk="0" hangingPunct="0">
      <a:lnSpc>
        <a:spcPct val="100000"/>
      </a:lnSpc>
      <a:spcBef>
        <a:spcPct val="30000"/>
      </a:spcBef>
      <a:spcAft>
        <a:spcPct val="0"/>
      </a:spcAft>
      <a:buFontTx/>
      <a:buNone/>
      <a:defRPr sz="1200" b="0" i="0" u="none" baseline="0">
        <a:solidFill>
          <a:schemeClr val="dk1"/>
        </a:solidFill>
        <a:latin typeface="Calibri" pitchFamily="34" charset="0"/>
        <a:sym typeface="Calibri" pitchFamily="34" charset="0"/>
      </a:defRPr>
    </a:lvl4pPr>
    <a:lvl5pPr marL="1828800" indent="0" algn="l" rtl="0" eaLnBrk="0" fontAlgn="base" latinLnBrk="0" hangingPunct="0">
      <a:lnSpc>
        <a:spcPct val="100000"/>
      </a:lnSpc>
      <a:spcBef>
        <a:spcPct val="30000"/>
      </a:spcBef>
      <a:spcAft>
        <a:spcPct val="0"/>
      </a:spcAft>
      <a:buFontTx/>
      <a:buNone/>
      <a:defRPr sz="1200" b="0" i="0" u="none" baseline="0">
        <a:solidFill>
          <a:schemeClr val="dk1"/>
        </a:solidFill>
        <a:latin typeface="Calibri" pitchFamily="34" charset="0"/>
        <a:sym typeface="Calibri" pitchFamily="34" charset="0"/>
      </a:defRPr>
    </a:lvl5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p:bg>
      <p:bgPr>
        <a:blipFill rotWithShape="0">
          <a:blip r:embed="rId2">
            <a:alphaModFix/>
          </a:blip>
          <a:srcRect/>
          <a:stretch>
            <a:fillRect/>
          </a:stretch>
        </a:blipFill>
        <a:effectLst/>
      </p:bgPr>
    </p:bg>
    <p:spTree>
      <p:nvGrpSpPr>
        <p:cNvPr id="1" name=""/>
        <p:cNvGrpSpPr/>
        <p:nvPr/>
      </p:nvGrpSpPr>
      <p:grpSpPr>
        <a:xfrm>
          <a:off x="0" y="0"/>
          <a:ext cx="0" cy="0"/>
          <a:chOff x="0" y="0"/>
          <a:chExt cx="0" cy="0"/>
        </a:xfrm>
      </p:grpSpPr>
      <p:sp>
        <p:nvSpPr>
          <p:cNvPr id="1048708" name="Slide Number Placeholder 5"/>
          <p:cNvSpPr>
            <a:spLocks noGrp="1"/>
          </p:cNvSpPr>
          <p:nvPr>
            <p:ph type="sldNum" sz="quarter" idx="4"/>
          </p:nvPr>
        </p:nvSpPr>
        <p:spPr>
          <a:xfrm>
            <a:off x="7637462" y="5370512"/>
            <a:ext cx="2743200" cy="365125"/>
          </a:xfrm>
          <a:prstGeom prst="rect">
            <a:avLst/>
          </a:prstGeom>
          <a:noFill/>
          <a:ln>
            <a:noFill/>
          </a:ln>
        </p:spPr>
        <p:txBody>
          <a:bodyPr vert="horz" lIns="91440" tIns="45720" rIns="91440" bIns="45720" anchor="ct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hangingPunct="1"/>
            <a:fld id="{566ABCEB-ACFC-4714-9973-3DA970169C29}" type="slidenum">
              <a:rPr lang="en-IN" altLang="en-US" sz="1200">
                <a:solidFill>
                  <a:schemeClr val="lt1"/>
                </a:solidFill>
                <a:latin typeface="Poppins Medium" pitchFamily="2" charset="0"/>
              </a:rPr>
              <a:pPr lvl="0" algn="ctr" eaLnBrk="1" hangingPunct="1"/>
              <a:t>‹#›</a:t>
            </a:fld>
            <a:endParaRPr lang="en-IN" altLang="en-US" sz="1200">
              <a:solidFill>
                <a:schemeClr val="lt1"/>
              </a:solidFill>
              <a:latin typeface="Poppins Medium" pitchFamily="2" charset="0"/>
            </a:endParaRPr>
          </a:p>
        </p:txBody>
      </p:sp>
      <p:sp>
        <p:nvSpPr>
          <p:cNvPr id="1048709"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1"/>
              <a:t>Click to edit Master subtitle style</a:t>
            </a:r>
            <a:endParaRPr lang="en-IN" noProof="1"/>
          </a:p>
        </p:txBody>
      </p:sp>
      <p:sp>
        <p:nvSpPr>
          <p:cNvPr id="1048710" name="Title 1"/>
          <p:cNvSpPr>
            <a:spLocks noGrp="1"/>
          </p:cNvSpPr>
          <p:nvPr>
            <p:ph type="ctrTitle"/>
          </p:nvPr>
        </p:nvSpPr>
        <p:spPr>
          <a:xfrm>
            <a:off x="1524000" y="1122363"/>
            <a:ext cx="9144000" cy="2387600"/>
          </a:xfrm>
        </p:spPr>
        <p:txBody>
          <a:bodyPr anchor="b"/>
          <a:lstStyle>
            <a:lvl1pPr algn="ctr">
              <a:defRPr sz="6000"/>
            </a:lvl1pPr>
          </a:lstStyle>
          <a:p>
            <a:r>
              <a:rPr lang="en-US" noProof="1"/>
              <a:t>Click to edit Master title style</a:t>
            </a:r>
            <a:endParaRPr lang="en-IN"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534E-D852-62AA-F298-715322BC88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5980FE3-E2B3-CC53-C98E-EA5361A1B6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2C56624-76B9-EC6E-0CAB-7A79C204CC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AE696F-907B-D45D-28BE-71E9CC614A3B}"/>
              </a:ext>
            </a:extLst>
          </p:cNvPr>
          <p:cNvSpPr>
            <a:spLocks noGrp="1"/>
          </p:cNvSpPr>
          <p:nvPr>
            <p:ph type="dt" sz="half" idx="10"/>
          </p:nvPr>
        </p:nvSpPr>
        <p:spPr/>
        <p:txBody>
          <a:bodyPr/>
          <a:lstStyle/>
          <a:p>
            <a:pPr rtl="0"/>
            <a:fld id="{5BA78C1D-B8C9-43D1-BED3-AB201E145563}" type="datetime1">
              <a:rPr lang="en-US" smtClean="0"/>
              <a:t>2/8/2024</a:t>
            </a:fld>
            <a:endParaRPr lang="en-US"/>
          </a:p>
        </p:txBody>
      </p:sp>
      <p:sp>
        <p:nvSpPr>
          <p:cNvPr id="6" name="Footer Placeholder 5">
            <a:extLst>
              <a:ext uri="{FF2B5EF4-FFF2-40B4-BE49-F238E27FC236}">
                <a16:creationId xmlns:a16="http://schemas.microsoft.com/office/drawing/2014/main" id="{F17C5D4C-2B5C-472F-E7A1-31464CD14423}"/>
              </a:ext>
            </a:extLst>
          </p:cNvPr>
          <p:cNvSpPr>
            <a:spLocks noGrp="1"/>
          </p:cNvSpPr>
          <p:nvPr>
            <p:ph type="ftr" sz="quarter" idx="11"/>
          </p:nvPr>
        </p:nvSpPr>
        <p:spPr/>
        <p:txBody>
          <a:bodyPr/>
          <a:lstStyle/>
          <a:p>
            <a:pPr rtl="0"/>
            <a:endParaRPr lang="en-US"/>
          </a:p>
        </p:txBody>
      </p:sp>
      <p:sp>
        <p:nvSpPr>
          <p:cNvPr id="7" name="Slide Number Placeholder 6">
            <a:extLst>
              <a:ext uri="{FF2B5EF4-FFF2-40B4-BE49-F238E27FC236}">
                <a16:creationId xmlns:a16="http://schemas.microsoft.com/office/drawing/2014/main" id="{DC7A1EAF-BCD3-177A-574B-305E7257036E}"/>
              </a:ext>
            </a:extLst>
          </p:cNvPr>
          <p:cNvSpPr>
            <a:spLocks noGrp="1"/>
          </p:cNvSpPr>
          <p:nvPr>
            <p:ph type="sldNum" sz="quarter" idx="12"/>
          </p:nvPr>
        </p:nvSpPr>
        <p:spPr/>
        <p:txBody>
          <a:bodyPr/>
          <a:lstStyle/>
          <a:p>
            <a:pPr rtl="0"/>
            <a:fld id="{34B7E4EF-A1BD-40F4-AB7B-04F084DD991D}" type="slidenum">
              <a:rPr lang="en-US" smtClean="0"/>
              <a:t>‹#›</a:t>
            </a:fld>
            <a:endParaRPr lang="en-US"/>
          </a:p>
        </p:txBody>
      </p:sp>
    </p:spTree>
    <p:extLst>
      <p:ext uri="{BB962C8B-B14F-4D97-AF65-F5344CB8AC3E}">
        <p14:creationId xmlns:p14="http://schemas.microsoft.com/office/powerpoint/2010/main" val="1020174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p:bg>
      <p:bgPr>
        <a:blipFill rotWithShape="0">
          <a:blip r:embed="rId2">
            <a:alphaModFix/>
          </a:blip>
          <a:srcRect/>
          <a:stretch>
            <a:fillRect/>
          </a:stretch>
        </a:blipFill>
        <a:effectLst/>
      </p:bgPr>
    </p:bg>
    <p:spTree>
      <p:nvGrpSpPr>
        <p:cNvPr id="1" name=""/>
        <p:cNvGrpSpPr/>
        <p:nvPr/>
      </p:nvGrpSpPr>
      <p:grpSpPr>
        <a:xfrm>
          <a:off x="0" y="0"/>
          <a:ext cx="0" cy="0"/>
          <a:chOff x="0" y="0"/>
          <a:chExt cx="0" cy="0"/>
        </a:xfrm>
      </p:grpSpPr>
      <p:sp>
        <p:nvSpPr>
          <p:cNvPr id="1048831" name="Slide Number Placeholder 5"/>
          <p:cNvSpPr>
            <a:spLocks noGrp="1"/>
          </p:cNvSpPr>
          <p:nvPr>
            <p:ph type="sldNum" sz="quarter" idx="4"/>
          </p:nvPr>
        </p:nvSpPr>
        <p:spPr>
          <a:xfrm>
            <a:off x="7637462" y="5370512"/>
            <a:ext cx="2743200" cy="365125"/>
          </a:xfrm>
          <a:prstGeom prst="rect">
            <a:avLst/>
          </a:prstGeom>
          <a:noFill/>
          <a:ln>
            <a:noFill/>
          </a:ln>
        </p:spPr>
        <p:txBody>
          <a:bodyPr vert="horz" lIns="91440" tIns="45720" rIns="91440" bIns="45720" anchor="ct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hangingPunct="1"/>
            <a:fld id="{566ABCEB-ACFC-4714-9973-3DA970169C29}" type="slidenum">
              <a:rPr lang="en-IN" altLang="en-US" sz="1200">
                <a:solidFill>
                  <a:schemeClr val="lt1"/>
                </a:solidFill>
                <a:latin typeface="Poppins Medium" pitchFamily="2" charset="0"/>
              </a:rPr>
              <a:pPr lvl="0" algn="ctr" eaLnBrk="1" hangingPunct="1"/>
              <a:t>‹#›</a:t>
            </a:fld>
            <a:endParaRPr lang="en-IN" altLang="en-US" sz="1200">
              <a:solidFill>
                <a:schemeClr val="lt1"/>
              </a:solidFill>
              <a:latin typeface="Poppins Medium" pitchFamily="2" charset="0"/>
            </a:endParaRPr>
          </a:p>
        </p:txBody>
      </p:sp>
      <p:sp>
        <p:nvSpPr>
          <p:cNvPr id="1048832"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1"/>
              <a:t>Click to edit Master subtitle style</a:t>
            </a:r>
            <a:endParaRPr lang="en-IN" noProof="1"/>
          </a:p>
        </p:txBody>
      </p:sp>
      <p:sp>
        <p:nvSpPr>
          <p:cNvPr id="1048833" name="Title 1"/>
          <p:cNvSpPr>
            <a:spLocks noGrp="1"/>
          </p:cNvSpPr>
          <p:nvPr>
            <p:ph type="ctrTitle"/>
          </p:nvPr>
        </p:nvSpPr>
        <p:spPr>
          <a:xfrm>
            <a:off x="1524000" y="1122363"/>
            <a:ext cx="9144000" cy="2387600"/>
          </a:xfrm>
        </p:spPr>
        <p:txBody>
          <a:bodyPr anchor="b"/>
          <a:lstStyle>
            <a:lvl1pPr algn="ctr">
              <a:defRPr sz="6000"/>
            </a:lvl1pPr>
          </a:lstStyle>
          <a:p>
            <a:r>
              <a:rPr lang="en-US" noProof="1"/>
              <a:t>Click to edit Master title style</a:t>
            </a:r>
            <a:endParaRPr lang="en-IN"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p:bg>
      <p:bgPr>
        <a:blipFill rotWithShape="0">
          <a:blip r:embed="rId2">
            <a:alphaModFix/>
          </a:blip>
          <a:srcRect/>
          <a:stretch>
            <a:fillRect/>
          </a:stretch>
        </a:blipFill>
        <a:effectLst/>
      </p:bgPr>
    </p:bg>
    <p:spTree>
      <p:nvGrpSpPr>
        <p:cNvPr id="1" name=""/>
        <p:cNvGrpSpPr/>
        <p:nvPr/>
      </p:nvGrpSpPr>
      <p:grpSpPr>
        <a:xfrm>
          <a:off x="0" y="0"/>
          <a:ext cx="0" cy="0"/>
          <a:chOff x="0" y="0"/>
          <a:chExt cx="0" cy="0"/>
        </a:xfrm>
      </p:grpSpPr>
      <p:sp>
        <p:nvSpPr>
          <p:cNvPr id="1048640" name="Date Placeholder 3"/>
          <p:cNvSpPr>
            <a:spLocks noGrp="1"/>
          </p:cNvSpPr>
          <p:nvPr>
            <p:ph type="dt" sz="half" idx="2"/>
          </p:nvPr>
        </p:nvSpPr>
        <p:spPr>
          <a:xfrm>
            <a:off x="838200" y="6356350"/>
            <a:ext cx="27432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fld id="{566ABCEB-ACFC-4714-9973-3DA970169C29}" type="datetime1">
              <a:rPr lang="en-IN" altLang="en-US"/>
              <a:pPr lvl="0" eaLnBrk="1" hangingPunct="1"/>
              <a:t>08-02-2024</a:t>
            </a:fld>
            <a:endParaRPr lang="en-IN" altLang="en-US"/>
          </a:p>
        </p:txBody>
      </p:sp>
      <p:sp>
        <p:nvSpPr>
          <p:cNvPr id="1048641" name="Footer Placeholder 4"/>
          <p:cNvSpPr>
            <a:spLocks noGrp="1"/>
          </p:cNvSpPr>
          <p:nvPr>
            <p:ph type="ftr" sz="quarter" idx="3"/>
          </p:nvPr>
        </p:nvSpPr>
        <p:spPr>
          <a:xfrm>
            <a:off x="4038600" y="6356350"/>
            <a:ext cx="41148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endParaRPr lang="en-IN" altLang="en-US"/>
          </a:p>
        </p:txBody>
      </p:sp>
      <p:sp>
        <p:nvSpPr>
          <p:cNvPr id="1048642" name="Slide Number Placeholder 5"/>
          <p:cNvSpPr>
            <a:spLocks noGrp="1"/>
          </p:cNvSpPr>
          <p:nvPr>
            <p:ph type="sldNum" sz="quarter" idx="4"/>
          </p:nvPr>
        </p:nvSpPr>
        <p:spPr>
          <a:xfrm>
            <a:off x="10790238" y="5876925"/>
            <a:ext cx="781050" cy="765175"/>
          </a:xfrm>
          <a:prstGeom prst="rect">
            <a:avLst/>
          </a:prstGeom>
          <a:noFill/>
          <a:ln>
            <a:noFill/>
          </a:ln>
        </p:spPr>
        <p:txBody>
          <a:bodyPr vert="horz" lIns="91440" tIns="45720" rIns="91440" bIns="45720" anchor="ct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hangingPunct="1"/>
            <a:fld id="{566ABCEB-ACFC-4714-9973-3DA970169C29}" type="slidenum">
              <a:rPr lang="en-IN" altLang="en-US" sz="2400">
                <a:solidFill>
                  <a:schemeClr val="lt1"/>
                </a:solidFill>
                <a:latin typeface="Poppins Medium" pitchFamily="2" charset="0"/>
              </a:rPr>
              <a:pPr lvl="0" algn="ctr" eaLnBrk="1" hangingPunct="1"/>
              <a:t>‹#›</a:t>
            </a:fld>
            <a:endParaRPr lang="en-IN" altLang="en-US" sz="2400">
              <a:solidFill>
                <a:schemeClr val="lt1"/>
              </a:solidFill>
              <a:latin typeface="Poppins Medium" pitchFamily="2" charset="0"/>
            </a:endParaRPr>
          </a:p>
        </p:txBody>
      </p:sp>
      <p:sp>
        <p:nvSpPr>
          <p:cNvPr id="1048643" name="Content Placeholder 2"/>
          <p:cNvSpPr>
            <a:spLocks noGrp="1"/>
          </p:cNvSpPr>
          <p:nvPr>
            <p:ph idx="1"/>
          </p:nvPr>
        </p:nvSpPr>
        <p:spPr>
          <a:xfrm>
            <a:off x="838200" y="1288473"/>
            <a:ext cx="10515600" cy="488849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1048644" name="Title 1"/>
          <p:cNvSpPr>
            <a:spLocks noGrp="1"/>
          </p:cNvSpPr>
          <p:nvPr>
            <p:ph type="title"/>
          </p:nvPr>
        </p:nvSpPr>
        <p:spPr>
          <a:xfrm>
            <a:off x="838200" y="228348"/>
            <a:ext cx="10515600" cy="905377"/>
          </a:xfrm>
        </p:spPr>
        <p:txBody>
          <a:bodyPr/>
          <a:lstStyle>
            <a:lvl1pPr algn="ctr"/>
          </a:lstStyle>
          <a:p>
            <a:r>
              <a:rPr lang="en-US" noProof="1"/>
              <a:t>Click to edit Master title style</a:t>
            </a:r>
            <a:endParaRPr lang="en-IN"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p:bg>
      <p:bgPr>
        <a:blipFill rotWithShape="0">
          <a:blip r:embed="rId2">
            <a:alphaModFix/>
          </a:blip>
          <a:srcRect/>
          <a:stretch>
            <a:fillRect/>
          </a:stretch>
        </a:blipFill>
        <a:effectLst/>
      </p:bgPr>
    </p:bg>
    <p:spTree>
      <p:nvGrpSpPr>
        <p:cNvPr id="1" name=""/>
        <p:cNvGrpSpPr/>
        <p:nvPr/>
      </p:nvGrpSpPr>
      <p:grpSpPr>
        <a:xfrm>
          <a:off x="0" y="0"/>
          <a:ext cx="0" cy="0"/>
          <a:chOff x="0" y="0"/>
          <a:chExt cx="0" cy="0"/>
        </a:xfrm>
      </p:grpSpPr>
      <p:sp>
        <p:nvSpPr>
          <p:cNvPr id="1048819" name="Date Placeholder 3"/>
          <p:cNvSpPr>
            <a:spLocks noGrp="1"/>
          </p:cNvSpPr>
          <p:nvPr>
            <p:ph type="dt" sz="half" idx="2"/>
          </p:nvPr>
        </p:nvSpPr>
        <p:spPr>
          <a:xfrm>
            <a:off x="838200" y="6356350"/>
            <a:ext cx="27432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fld id="{566ABCEB-ACFC-4714-9973-3DA970169C29}" type="datetime1">
              <a:rPr lang="en-IN" altLang="en-US"/>
              <a:pPr lvl="0" eaLnBrk="1" hangingPunct="1"/>
              <a:t>08-02-2024</a:t>
            </a:fld>
            <a:endParaRPr lang="en-IN" altLang="en-US"/>
          </a:p>
        </p:txBody>
      </p:sp>
      <p:sp>
        <p:nvSpPr>
          <p:cNvPr id="1048820" name="Footer Placeholder 4"/>
          <p:cNvSpPr>
            <a:spLocks noGrp="1"/>
          </p:cNvSpPr>
          <p:nvPr>
            <p:ph type="ftr" sz="quarter" idx="3"/>
          </p:nvPr>
        </p:nvSpPr>
        <p:spPr>
          <a:xfrm>
            <a:off x="4038600" y="6356350"/>
            <a:ext cx="41148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endParaRPr lang="en-IN" altLang="en-US"/>
          </a:p>
        </p:txBody>
      </p:sp>
      <p:sp>
        <p:nvSpPr>
          <p:cNvPr id="1048821" name="Slide Number Placeholder 5"/>
          <p:cNvSpPr>
            <a:spLocks noGrp="1"/>
          </p:cNvSpPr>
          <p:nvPr>
            <p:ph type="sldNum" sz="quarter" idx="4"/>
          </p:nvPr>
        </p:nvSpPr>
        <p:spPr>
          <a:xfrm>
            <a:off x="10790238" y="5876925"/>
            <a:ext cx="781050" cy="765175"/>
          </a:xfrm>
          <a:prstGeom prst="rect">
            <a:avLst/>
          </a:prstGeom>
          <a:noFill/>
          <a:ln>
            <a:noFill/>
          </a:ln>
        </p:spPr>
        <p:txBody>
          <a:bodyPr vert="horz" lIns="91440" tIns="45720" rIns="91440" bIns="45720" anchor="ct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hangingPunct="1"/>
            <a:fld id="{566ABCEB-ACFC-4714-9973-3DA970169C29}" type="slidenum">
              <a:rPr lang="en-IN" altLang="en-US" sz="1200">
                <a:solidFill>
                  <a:schemeClr val="lt1"/>
                </a:solidFill>
                <a:latin typeface="Poppins Medium" pitchFamily="2" charset="0"/>
              </a:rPr>
              <a:pPr lvl="0" algn="ctr" eaLnBrk="1" hangingPunct="1"/>
              <a:t>‹#›</a:t>
            </a:fld>
            <a:endParaRPr lang="en-IN" altLang="en-US" sz="1200">
              <a:solidFill>
                <a:schemeClr val="lt1"/>
              </a:solidFill>
              <a:latin typeface="Poppins Medium" pitchFamily="2" charset="0"/>
            </a:endParaRPr>
          </a:p>
        </p:txBody>
      </p:sp>
      <p:sp>
        <p:nvSpPr>
          <p:cNvPr id="1048822"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1"/>
              <a:t>Click to edit Master text styles</a:t>
            </a:r>
          </a:p>
        </p:txBody>
      </p:sp>
      <p:sp>
        <p:nvSpPr>
          <p:cNvPr id="1048823" name="Title 1"/>
          <p:cNvSpPr>
            <a:spLocks noGrp="1"/>
          </p:cNvSpPr>
          <p:nvPr>
            <p:ph type="title"/>
          </p:nvPr>
        </p:nvSpPr>
        <p:spPr>
          <a:xfrm>
            <a:off x="831850" y="1709738"/>
            <a:ext cx="10515600" cy="2852737"/>
          </a:xfrm>
        </p:spPr>
        <p:txBody>
          <a:bodyPr anchor="b"/>
          <a:lstStyle>
            <a:lvl1pPr>
              <a:defRPr sz="6000"/>
            </a:lvl1pPr>
          </a:lstStyle>
          <a:p>
            <a:r>
              <a:rPr lang="en-US" noProof="1"/>
              <a:t>Click to edit Master title style</a:t>
            </a:r>
            <a:endParaRPr lang="en-IN"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p:bg>
      <p:bgPr>
        <a:blipFill rotWithShape="0">
          <a:blip r:embed="rId2">
            <a:alphaModFix/>
          </a:blip>
          <a:srcRect/>
          <a:stretch>
            <a:fillRect/>
          </a:stretch>
        </a:blipFill>
        <a:effectLst/>
      </p:bgPr>
    </p:bg>
    <p:spTree>
      <p:nvGrpSpPr>
        <p:cNvPr id="1" name=""/>
        <p:cNvGrpSpPr/>
        <p:nvPr/>
      </p:nvGrpSpPr>
      <p:grpSpPr>
        <a:xfrm>
          <a:off x="0" y="0"/>
          <a:ext cx="0" cy="0"/>
          <a:chOff x="0" y="0"/>
          <a:chExt cx="0" cy="0"/>
        </a:xfrm>
      </p:grpSpPr>
      <p:sp>
        <p:nvSpPr>
          <p:cNvPr id="1048633" name="Date Placeholder 4"/>
          <p:cNvSpPr>
            <a:spLocks noGrp="1"/>
          </p:cNvSpPr>
          <p:nvPr>
            <p:ph type="dt" sz="half" idx="2"/>
          </p:nvPr>
        </p:nvSpPr>
        <p:spPr>
          <a:xfrm>
            <a:off x="838200" y="6356350"/>
            <a:ext cx="27432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fld id="{566ABCEB-ACFC-4714-9973-3DA970169C29}" type="datetime1">
              <a:rPr lang="en-IN" altLang="en-US"/>
              <a:pPr lvl="0" eaLnBrk="1" hangingPunct="1"/>
              <a:t>08-02-2024</a:t>
            </a:fld>
            <a:endParaRPr lang="en-IN" altLang="en-US"/>
          </a:p>
        </p:txBody>
      </p:sp>
      <p:sp>
        <p:nvSpPr>
          <p:cNvPr id="1048634" name="Footer Placeholder 5"/>
          <p:cNvSpPr>
            <a:spLocks noGrp="1"/>
          </p:cNvSpPr>
          <p:nvPr>
            <p:ph type="ftr" sz="quarter" idx="3"/>
          </p:nvPr>
        </p:nvSpPr>
        <p:spPr>
          <a:xfrm>
            <a:off x="4038600" y="6356350"/>
            <a:ext cx="41148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endParaRPr lang="en-IN" altLang="en-US"/>
          </a:p>
        </p:txBody>
      </p:sp>
      <p:sp>
        <p:nvSpPr>
          <p:cNvPr id="1048635" name="Slide Number Placeholder 6"/>
          <p:cNvSpPr>
            <a:spLocks noGrp="1"/>
          </p:cNvSpPr>
          <p:nvPr>
            <p:ph type="sldNum" sz="quarter" idx="4"/>
          </p:nvPr>
        </p:nvSpPr>
        <p:spPr>
          <a:xfrm>
            <a:off x="10790238" y="5876925"/>
            <a:ext cx="781050" cy="765175"/>
          </a:xfrm>
          <a:prstGeom prst="rect">
            <a:avLst/>
          </a:prstGeom>
          <a:noFill/>
          <a:ln>
            <a:noFill/>
          </a:ln>
        </p:spPr>
        <p:txBody>
          <a:bodyPr vert="horz" lIns="91440" tIns="45720" rIns="91440" bIns="45720" anchor="ct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hangingPunct="1"/>
            <a:fld id="{566ABCEB-ACFC-4714-9973-3DA970169C29}" type="slidenum">
              <a:rPr lang="en-IN" altLang="en-US" sz="1200">
                <a:solidFill>
                  <a:schemeClr val="lt1"/>
                </a:solidFill>
                <a:latin typeface="Poppins Medium" pitchFamily="2" charset="0"/>
              </a:rPr>
              <a:pPr lvl="0" algn="ctr" eaLnBrk="1" hangingPunct="1"/>
              <a:t>‹#›</a:t>
            </a:fld>
            <a:endParaRPr lang="en-IN" altLang="en-US" sz="1200">
              <a:solidFill>
                <a:schemeClr val="lt1"/>
              </a:solidFill>
              <a:latin typeface="Poppins Medium" pitchFamily="2" charset="0"/>
            </a:endParaRPr>
          </a:p>
        </p:txBody>
      </p:sp>
      <p:sp>
        <p:nvSpPr>
          <p:cNvPr id="1048636" name="Content Placeholder 3"/>
          <p:cNvSpPr>
            <a:spLocks noGrp="1"/>
          </p:cNvSpPr>
          <p:nvPr>
            <p:ph sz="half" idx="2"/>
          </p:nvPr>
        </p:nvSpPr>
        <p:spPr>
          <a:xfrm>
            <a:off x="6172200" y="1825625"/>
            <a:ext cx="5181600" cy="4351338"/>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1048637" name="Content Placeholder 2"/>
          <p:cNvSpPr>
            <a:spLocks noGrp="1"/>
          </p:cNvSpPr>
          <p:nvPr>
            <p:ph sz="half" idx="1"/>
          </p:nvPr>
        </p:nvSpPr>
        <p:spPr>
          <a:xfrm>
            <a:off x="838200" y="1825625"/>
            <a:ext cx="5181600" cy="4351338"/>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1048638" name="Title 1"/>
          <p:cNvSpPr>
            <a:spLocks noGrp="1"/>
          </p:cNvSpPr>
          <p:nvPr>
            <p:ph type="title"/>
          </p:nvPr>
        </p:nvSpPr>
        <p:spPr/>
        <p:txBody>
          <a:bodyPr/>
          <a:lstStyle/>
          <a:p>
            <a:r>
              <a:rPr lang="en-US" noProof="1"/>
              <a:t>Click to edit Master title style</a:t>
            </a:r>
            <a:endParaRPr lang="en-IN"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p:bg>
      <p:bgPr>
        <a:blipFill rotWithShape="0">
          <a:blip r:embed="rId2">
            <a:alphaModFix/>
          </a:blip>
          <a:srcRect/>
          <a:stretch>
            <a:fillRect/>
          </a:stretch>
        </a:blipFill>
        <a:effectLst/>
      </p:bgPr>
    </p:bg>
    <p:spTree>
      <p:nvGrpSpPr>
        <p:cNvPr id="1" name=""/>
        <p:cNvGrpSpPr/>
        <p:nvPr/>
      </p:nvGrpSpPr>
      <p:grpSpPr>
        <a:xfrm>
          <a:off x="0" y="0"/>
          <a:ext cx="0" cy="0"/>
          <a:chOff x="0" y="0"/>
          <a:chExt cx="0" cy="0"/>
        </a:xfrm>
      </p:grpSpPr>
      <p:sp>
        <p:nvSpPr>
          <p:cNvPr id="1048811" name="Date Placeholder 6"/>
          <p:cNvSpPr>
            <a:spLocks noGrp="1"/>
          </p:cNvSpPr>
          <p:nvPr>
            <p:ph type="dt" sz="half" idx="2"/>
          </p:nvPr>
        </p:nvSpPr>
        <p:spPr>
          <a:xfrm>
            <a:off x="838200" y="6356350"/>
            <a:ext cx="27432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fld id="{566ABCEB-ACFC-4714-9973-3DA970169C29}" type="datetime1">
              <a:rPr lang="en-IN" altLang="en-US"/>
              <a:pPr lvl="0" eaLnBrk="1" hangingPunct="1"/>
              <a:t>08-02-2024</a:t>
            </a:fld>
            <a:endParaRPr lang="en-IN" altLang="en-US"/>
          </a:p>
        </p:txBody>
      </p:sp>
      <p:sp>
        <p:nvSpPr>
          <p:cNvPr id="1048812" name="Footer Placeholder 7"/>
          <p:cNvSpPr>
            <a:spLocks noGrp="1"/>
          </p:cNvSpPr>
          <p:nvPr>
            <p:ph type="ftr" sz="quarter" idx="3"/>
          </p:nvPr>
        </p:nvSpPr>
        <p:spPr>
          <a:xfrm>
            <a:off x="4038600" y="6356350"/>
            <a:ext cx="41148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endParaRPr lang="en-IN" altLang="en-US"/>
          </a:p>
        </p:txBody>
      </p:sp>
      <p:sp>
        <p:nvSpPr>
          <p:cNvPr id="1048813" name="Slide Number Placeholder 8"/>
          <p:cNvSpPr>
            <a:spLocks noGrp="1"/>
          </p:cNvSpPr>
          <p:nvPr>
            <p:ph type="sldNum" sz="quarter" idx="4"/>
          </p:nvPr>
        </p:nvSpPr>
        <p:spPr>
          <a:xfrm>
            <a:off x="10790238" y="5876925"/>
            <a:ext cx="781050" cy="765175"/>
          </a:xfrm>
          <a:prstGeom prst="rect">
            <a:avLst/>
          </a:prstGeom>
          <a:noFill/>
          <a:ln>
            <a:noFill/>
          </a:ln>
        </p:spPr>
        <p:txBody>
          <a:bodyPr vert="horz" lIns="91440" tIns="45720" rIns="91440" bIns="45720" anchor="ct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hangingPunct="1"/>
            <a:fld id="{566ABCEB-ACFC-4714-9973-3DA970169C29}" type="slidenum">
              <a:rPr lang="en-IN" altLang="en-US" sz="1200">
                <a:solidFill>
                  <a:schemeClr val="lt1"/>
                </a:solidFill>
                <a:latin typeface="Poppins Medium" pitchFamily="2" charset="0"/>
              </a:rPr>
              <a:pPr lvl="0" algn="ctr" eaLnBrk="1" hangingPunct="1"/>
              <a:t>‹#›</a:t>
            </a:fld>
            <a:endParaRPr lang="en-IN" altLang="en-US" sz="1200">
              <a:solidFill>
                <a:schemeClr val="lt1"/>
              </a:solidFill>
              <a:latin typeface="Poppins Medium" pitchFamily="2" charset="0"/>
            </a:endParaRPr>
          </a:p>
        </p:txBody>
      </p:sp>
      <p:sp>
        <p:nvSpPr>
          <p:cNvPr id="1048814" name="Content Placeholder 5"/>
          <p:cNvSpPr>
            <a:spLocks noGrp="1"/>
          </p:cNvSpPr>
          <p:nvPr>
            <p:ph sz="quarter" idx="4"/>
          </p:nvPr>
        </p:nvSpPr>
        <p:spPr>
          <a:xfrm>
            <a:off x="6172200" y="2505075"/>
            <a:ext cx="5183188" cy="3684588"/>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104881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1048816" name="Content Placeholder 3"/>
          <p:cNvSpPr>
            <a:spLocks noGrp="1"/>
          </p:cNvSpPr>
          <p:nvPr>
            <p:ph sz="half" idx="2"/>
          </p:nvPr>
        </p:nvSpPr>
        <p:spPr>
          <a:xfrm>
            <a:off x="839788" y="2505075"/>
            <a:ext cx="5157787" cy="3684588"/>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1048817"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1048818" name="Title 1"/>
          <p:cNvSpPr>
            <a:spLocks noGrp="1"/>
          </p:cNvSpPr>
          <p:nvPr>
            <p:ph type="title"/>
          </p:nvPr>
        </p:nvSpPr>
        <p:spPr>
          <a:xfrm>
            <a:off x="839788" y="365125"/>
            <a:ext cx="10515600" cy="1325563"/>
          </a:xfrm>
        </p:spPr>
        <p:txBody>
          <a:bodyPr/>
          <a:lstStyle/>
          <a:p>
            <a:r>
              <a:rPr lang="en-US" noProof="1"/>
              <a:t>Click to edit Master title style</a:t>
            </a:r>
            <a:endParaRPr lang="en-IN"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p:bg>
      <p:bgPr>
        <a:blipFill rotWithShape="0">
          <a:blip r:embed="rId2">
            <a:alphaModFix/>
          </a:blip>
          <a:srcRect/>
          <a:stretch>
            <a:fillRect/>
          </a:stretch>
        </a:blipFill>
        <a:effectLst/>
      </p:bgPr>
    </p:bg>
    <p:spTree>
      <p:nvGrpSpPr>
        <p:cNvPr id="1" name=""/>
        <p:cNvGrpSpPr/>
        <p:nvPr/>
      </p:nvGrpSpPr>
      <p:grpSpPr>
        <a:xfrm>
          <a:off x="0" y="0"/>
          <a:ext cx="0" cy="0"/>
          <a:chOff x="0" y="0"/>
          <a:chExt cx="0" cy="0"/>
        </a:xfrm>
      </p:grpSpPr>
      <p:sp>
        <p:nvSpPr>
          <p:cNvPr id="1048824" name="Date Placeholder 2"/>
          <p:cNvSpPr>
            <a:spLocks noGrp="1"/>
          </p:cNvSpPr>
          <p:nvPr>
            <p:ph type="dt" sz="half" idx="2"/>
          </p:nvPr>
        </p:nvSpPr>
        <p:spPr>
          <a:xfrm>
            <a:off x="838200" y="6356350"/>
            <a:ext cx="27432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fld id="{566ABCEB-ACFC-4714-9973-3DA970169C29}" type="datetime1">
              <a:rPr lang="en-IN" altLang="en-US"/>
              <a:pPr lvl="0" eaLnBrk="1" hangingPunct="1"/>
              <a:t>08-02-2024</a:t>
            </a:fld>
            <a:endParaRPr lang="en-IN" altLang="en-US"/>
          </a:p>
        </p:txBody>
      </p:sp>
      <p:sp>
        <p:nvSpPr>
          <p:cNvPr id="1048825" name="Footer Placeholder 3"/>
          <p:cNvSpPr>
            <a:spLocks noGrp="1"/>
          </p:cNvSpPr>
          <p:nvPr>
            <p:ph type="ftr" sz="quarter" idx="3"/>
          </p:nvPr>
        </p:nvSpPr>
        <p:spPr>
          <a:xfrm>
            <a:off x="4038600" y="6356350"/>
            <a:ext cx="41148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endParaRPr lang="en-IN" altLang="en-US"/>
          </a:p>
        </p:txBody>
      </p:sp>
      <p:sp>
        <p:nvSpPr>
          <p:cNvPr id="1048826" name="Slide Number Placeholder 4"/>
          <p:cNvSpPr>
            <a:spLocks noGrp="1"/>
          </p:cNvSpPr>
          <p:nvPr>
            <p:ph type="sldNum" sz="quarter" idx="4"/>
          </p:nvPr>
        </p:nvSpPr>
        <p:spPr>
          <a:xfrm>
            <a:off x="10790238" y="5876925"/>
            <a:ext cx="781050" cy="765175"/>
          </a:xfrm>
          <a:prstGeom prst="rect">
            <a:avLst/>
          </a:prstGeom>
          <a:noFill/>
          <a:ln>
            <a:noFill/>
          </a:ln>
        </p:spPr>
        <p:txBody>
          <a:bodyPr vert="horz" lIns="91440" tIns="45720" rIns="91440" bIns="45720" anchor="ct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hangingPunct="1"/>
            <a:fld id="{566ABCEB-ACFC-4714-9973-3DA970169C29}" type="slidenum">
              <a:rPr lang="en-IN" altLang="en-US" sz="1200">
                <a:solidFill>
                  <a:schemeClr val="lt1"/>
                </a:solidFill>
                <a:latin typeface="Poppins Medium" pitchFamily="2" charset="0"/>
              </a:rPr>
              <a:pPr lvl="0" algn="ctr" eaLnBrk="1" hangingPunct="1"/>
              <a:t>‹#›</a:t>
            </a:fld>
            <a:endParaRPr lang="en-IN" altLang="en-US" sz="1200">
              <a:solidFill>
                <a:schemeClr val="lt1"/>
              </a:solidFill>
              <a:latin typeface="Poppins Medium" pitchFamily="2" charset="0"/>
            </a:endParaRPr>
          </a:p>
        </p:txBody>
      </p:sp>
      <p:sp>
        <p:nvSpPr>
          <p:cNvPr id="1048827" name="Title 1"/>
          <p:cNvSpPr>
            <a:spLocks noGrp="1"/>
          </p:cNvSpPr>
          <p:nvPr>
            <p:ph type="title"/>
          </p:nvPr>
        </p:nvSpPr>
        <p:spPr/>
        <p:txBody>
          <a:bodyPr/>
          <a:lstStyle/>
          <a:p>
            <a:r>
              <a:rPr lang="en-US" noProof="1"/>
              <a:t>Click to edit Master title style</a:t>
            </a:r>
            <a:endParaRPr lang="en-IN"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p:bg>
      <p:bgPr>
        <a:blipFill rotWithShape="0">
          <a:blip r:embed="rId2">
            <a:alphaModFix/>
          </a:blip>
          <a:srcRect/>
          <a:stretch>
            <a:fillRect/>
          </a:stretch>
        </a:blipFill>
        <a:effectLst/>
      </p:bgPr>
    </p:bg>
    <p:spTree>
      <p:nvGrpSpPr>
        <p:cNvPr id="1" name=""/>
        <p:cNvGrpSpPr/>
        <p:nvPr/>
      </p:nvGrpSpPr>
      <p:grpSpPr>
        <a:xfrm>
          <a:off x="0" y="0"/>
          <a:ext cx="0" cy="0"/>
          <a:chOff x="0" y="0"/>
          <a:chExt cx="0" cy="0"/>
        </a:xfrm>
      </p:grpSpPr>
      <p:sp>
        <p:nvSpPr>
          <p:cNvPr id="1048828" name="Date Placeholder 1"/>
          <p:cNvSpPr>
            <a:spLocks noGrp="1"/>
          </p:cNvSpPr>
          <p:nvPr>
            <p:ph type="dt" sz="half" idx="2"/>
          </p:nvPr>
        </p:nvSpPr>
        <p:spPr>
          <a:xfrm>
            <a:off x="838200" y="6356350"/>
            <a:ext cx="27432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fld id="{566ABCEB-ACFC-4714-9973-3DA970169C29}" type="datetime1">
              <a:rPr lang="en-IN" altLang="en-US"/>
              <a:pPr lvl="0" eaLnBrk="1" hangingPunct="1"/>
              <a:t>08-02-2024</a:t>
            </a:fld>
            <a:endParaRPr lang="en-IN" altLang="en-US"/>
          </a:p>
        </p:txBody>
      </p:sp>
      <p:sp>
        <p:nvSpPr>
          <p:cNvPr id="1048829" name="Footer Placeholder 2"/>
          <p:cNvSpPr>
            <a:spLocks noGrp="1"/>
          </p:cNvSpPr>
          <p:nvPr>
            <p:ph type="ftr" sz="quarter" idx="3"/>
          </p:nvPr>
        </p:nvSpPr>
        <p:spPr>
          <a:xfrm>
            <a:off x="4038600" y="6356350"/>
            <a:ext cx="41148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endParaRPr lang="en-IN" altLang="en-US"/>
          </a:p>
        </p:txBody>
      </p:sp>
      <p:sp>
        <p:nvSpPr>
          <p:cNvPr id="1048830" name="Slide Number Placeholder 3"/>
          <p:cNvSpPr>
            <a:spLocks noGrp="1"/>
          </p:cNvSpPr>
          <p:nvPr>
            <p:ph type="sldNum" sz="quarter" idx="4"/>
          </p:nvPr>
        </p:nvSpPr>
        <p:spPr>
          <a:xfrm>
            <a:off x="10790238" y="5876925"/>
            <a:ext cx="781050" cy="765175"/>
          </a:xfrm>
          <a:prstGeom prst="rect">
            <a:avLst/>
          </a:prstGeom>
          <a:noFill/>
          <a:ln>
            <a:noFill/>
          </a:ln>
        </p:spPr>
        <p:txBody>
          <a:bodyPr vert="horz" lIns="91440" tIns="45720" rIns="91440" bIns="45720" anchor="ct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hangingPunct="1"/>
            <a:fld id="{566ABCEB-ACFC-4714-9973-3DA970169C29}" type="slidenum">
              <a:rPr lang="en-IN" altLang="en-US" sz="1200">
                <a:solidFill>
                  <a:schemeClr val="lt1"/>
                </a:solidFill>
                <a:latin typeface="Poppins Medium" pitchFamily="2" charset="0"/>
              </a:rPr>
              <a:pPr lvl="0" algn="ctr" eaLnBrk="1" hangingPunct="1"/>
              <a:t>‹#›</a:t>
            </a:fld>
            <a:endParaRPr lang="en-IN" altLang="en-US" sz="1200">
              <a:solidFill>
                <a:schemeClr val="lt1"/>
              </a:solidFill>
              <a:latin typeface="Poppins Medium" pitchFamily="2"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p:bg>
      <p:bgPr>
        <a:blipFill rotWithShape="0">
          <a:blip r:embed="rId2">
            <a:alphaModFix/>
          </a:blip>
          <a:srcRect/>
          <a:stretch>
            <a:fillRect/>
          </a:stretch>
        </a:blipFill>
        <a:effectLst/>
      </p:bgPr>
    </p:bg>
    <p:spTree>
      <p:nvGrpSpPr>
        <p:cNvPr id="1" name=""/>
        <p:cNvGrpSpPr/>
        <p:nvPr/>
      </p:nvGrpSpPr>
      <p:grpSpPr>
        <a:xfrm>
          <a:off x="0" y="0"/>
          <a:ext cx="0" cy="0"/>
          <a:chOff x="0" y="0"/>
          <a:chExt cx="0" cy="0"/>
        </a:xfrm>
      </p:grpSpPr>
      <p:sp>
        <p:nvSpPr>
          <p:cNvPr id="1048839" name="Date Placeholder 4"/>
          <p:cNvSpPr>
            <a:spLocks noGrp="1"/>
          </p:cNvSpPr>
          <p:nvPr>
            <p:ph type="dt" sz="half" idx="2"/>
          </p:nvPr>
        </p:nvSpPr>
        <p:spPr>
          <a:xfrm>
            <a:off x="838200" y="6356350"/>
            <a:ext cx="27432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fld id="{566ABCEB-ACFC-4714-9973-3DA970169C29}" type="datetime1">
              <a:rPr lang="en-IN" altLang="en-US"/>
              <a:pPr lvl="0" eaLnBrk="1" hangingPunct="1"/>
              <a:t>08-02-2024</a:t>
            </a:fld>
            <a:endParaRPr lang="en-IN" altLang="en-US"/>
          </a:p>
        </p:txBody>
      </p:sp>
      <p:sp>
        <p:nvSpPr>
          <p:cNvPr id="1048840" name="Footer Placeholder 5"/>
          <p:cNvSpPr>
            <a:spLocks noGrp="1"/>
          </p:cNvSpPr>
          <p:nvPr>
            <p:ph type="ftr" sz="quarter" idx="3"/>
          </p:nvPr>
        </p:nvSpPr>
        <p:spPr>
          <a:xfrm>
            <a:off x="4038600" y="6356350"/>
            <a:ext cx="41148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endParaRPr lang="en-IN" altLang="en-US"/>
          </a:p>
        </p:txBody>
      </p:sp>
      <p:sp>
        <p:nvSpPr>
          <p:cNvPr id="1048841" name="Slide Number Placeholder 6"/>
          <p:cNvSpPr>
            <a:spLocks noGrp="1"/>
          </p:cNvSpPr>
          <p:nvPr>
            <p:ph type="sldNum" sz="quarter" idx="4"/>
          </p:nvPr>
        </p:nvSpPr>
        <p:spPr>
          <a:xfrm>
            <a:off x="10790238" y="5876925"/>
            <a:ext cx="781050" cy="765175"/>
          </a:xfrm>
          <a:prstGeom prst="rect">
            <a:avLst/>
          </a:prstGeom>
          <a:noFill/>
          <a:ln>
            <a:noFill/>
          </a:ln>
        </p:spPr>
        <p:txBody>
          <a:bodyPr vert="horz" lIns="91440" tIns="45720" rIns="91440" bIns="45720" anchor="ct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hangingPunct="1"/>
            <a:fld id="{566ABCEB-ACFC-4714-9973-3DA970169C29}" type="slidenum">
              <a:rPr lang="en-IN" altLang="en-US" sz="1200">
                <a:solidFill>
                  <a:schemeClr val="lt1"/>
                </a:solidFill>
                <a:latin typeface="Poppins Medium" pitchFamily="2" charset="0"/>
              </a:rPr>
              <a:pPr lvl="0" algn="ctr" eaLnBrk="1" hangingPunct="1"/>
              <a:t>‹#›</a:t>
            </a:fld>
            <a:endParaRPr lang="en-IN" altLang="en-US" sz="1200">
              <a:solidFill>
                <a:schemeClr val="lt1"/>
              </a:solidFill>
              <a:latin typeface="Poppins Medium" pitchFamily="2" charset="0"/>
            </a:endParaRPr>
          </a:p>
        </p:txBody>
      </p:sp>
      <p:sp>
        <p:nvSpPr>
          <p:cNvPr id="1048842"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1"/>
              <a:t>Click to edit Master text styles</a:t>
            </a:r>
          </a:p>
        </p:txBody>
      </p:sp>
      <p:sp>
        <p:nvSpPr>
          <p:cNvPr id="104884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1048844" name="Title 1"/>
          <p:cNvSpPr>
            <a:spLocks noGrp="1"/>
          </p:cNvSpPr>
          <p:nvPr>
            <p:ph type="title"/>
          </p:nvPr>
        </p:nvSpPr>
        <p:spPr>
          <a:xfrm>
            <a:off x="839788" y="457200"/>
            <a:ext cx="3932237" cy="1600200"/>
          </a:xfrm>
        </p:spPr>
        <p:txBody>
          <a:bodyPr anchor="b"/>
          <a:lstStyle>
            <a:lvl1pPr>
              <a:defRPr sz="3200"/>
            </a:lvl1pPr>
          </a:lstStyle>
          <a:p>
            <a:r>
              <a:rPr lang="en-US" noProof="1"/>
              <a:t>Click to edit Master title style</a:t>
            </a:r>
            <a:endParaRPr lang="en-IN"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p:bg>
      <p:bgPr>
        <a:blipFill rotWithShape="0">
          <a:blip r:embed="rId2">
            <a:alphaModFix/>
          </a:blip>
          <a:srcRect/>
          <a:stretch>
            <a:fillRect/>
          </a:stretch>
        </a:blipFill>
        <a:effectLst/>
      </p:bgPr>
    </p:bg>
    <p:spTree>
      <p:nvGrpSpPr>
        <p:cNvPr id="1" name=""/>
        <p:cNvGrpSpPr/>
        <p:nvPr/>
      </p:nvGrpSpPr>
      <p:grpSpPr>
        <a:xfrm>
          <a:off x="0" y="0"/>
          <a:ext cx="0" cy="0"/>
          <a:chOff x="0" y="0"/>
          <a:chExt cx="0" cy="0"/>
        </a:xfrm>
      </p:grpSpPr>
      <p:sp>
        <p:nvSpPr>
          <p:cNvPr id="1048845" name="Date Placeholder 4"/>
          <p:cNvSpPr>
            <a:spLocks noGrp="1"/>
          </p:cNvSpPr>
          <p:nvPr>
            <p:ph type="dt" sz="half" idx="2"/>
          </p:nvPr>
        </p:nvSpPr>
        <p:spPr>
          <a:xfrm>
            <a:off x="838200" y="6356350"/>
            <a:ext cx="27432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fld id="{566ABCEB-ACFC-4714-9973-3DA970169C29}" type="datetime1">
              <a:rPr lang="en-IN" altLang="en-US"/>
              <a:pPr lvl="0" eaLnBrk="1" hangingPunct="1"/>
              <a:t>08-02-2024</a:t>
            </a:fld>
            <a:endParaRPr lang="en-IN" altLang="en-US"/>
          </a:p>
        </p:txBody>
      </p:sp>
      <p:sp>
        <p:nvSpPr>
          <p:cNvPr id="1048846" name="Footer Placeholder 5"/>
          <p:cNvSpPr>
            <a:spLocks noGrp="1"/>
          </p:cNvSpPr>
          <p:nvPr>
            <p:ph type="ftr" sz="quarter" idx="3"/>
          </p:nvPr>
        </p:nvSpPr>
        <p:spPr>
          <a:xfrm>
            <a:off x="4038600" y="6356350"/>
            <a:ext cx="41148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endParaRPr lang="en-IN" altLang="en-US"/>
          </a:p>
        </p:txBody>
      </p:sp>
      <p:sp>
        <p:nvSpPr>
          <p:cNvPr id="1048847" name="Slide Number Placeholder 6"/>
          <p:cNvSpPr>
            <a:spLocks noGrp="1"/>
          </p:cNvSpPr>
          <p:nvPr>
            <p:ph type="sldNum" sz="quarter" idx="4"/>
          </p:nvPr>
        </p:nvSpPr>
        <p:spPr>
          <a:xfrm>
            <a:off x="10790238" y="5876925"/>
            <a:ext cx="781050" cy="765175"/>
          </a:xfrm>
          <a:prstGeom prst="rect">
            <a:avLst/>
          </a:prstGeom>
          <a:noFill/>
          <a:ln>
            <a:noFill/>
          </a:ln>
        </p:spPr>
        <p:txBody>
          <a:bodyPr vert="horz" lIns="91440" tIns="45720" rIns="91440" bIns="45720" anchor="ct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hangingPunct="1"/>
            <a:fld id="{566ABCEB-ACFC-4714-9973-3DA970169C29}" type="slidenum">
              <a:rPr lang="en-IN" altLang="en-US" sz="1200">
                <a:solidFill>
                  <a:schemeClr val="lt1"/>
                </a:solidFill>
                <a:latin typeface="Poppins Medium" pitchFamily="2" charset="0"/>
              </a:rPr>
              <a:pPr lvl="0" algn="ctr" eaLnBrk="1" hangingPunct="1"/>
              <a:t>‹#›</a:t>
            </a:fld>
            <a:endParaRPr lang="en-IN" altLang="en-US" sz="1200">
              <a:solidFill>
                <a:schemeClr val="lt1"/>
              </a:solidFill>
              <a:latin typeface="Poppins Medium" pitchFamily="2" charset="0"/>
            </a:endParaRPr>
          </a:p>
        </p:txBody>
      </p:sp>
      <p:sp>
        <p:nvSpPr>
          <p:cNvPr id="1048848"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1"/>
              <a:t>Click to edit Master text styles</a:t>
            </a:r>
          </a:p>
        </p:txBody>
      </p:sp>
      <p:sp>
        <p:nvSpPr>
          <p:cNvPr id="1048849" name="Picture Placeholder 2"/>
          <p:cNvSpPr>
            <a:spLocks noGrp="1"/>
          </p:cNvSpPr>
          <p:nvPr>
            <p:ph type="pic" idx="1"/>
          </p:nvPr>
        </p:nvSpPr>
        <p:spPr>
          <a:xfrm>
            <a:off x="5183188" y="987425"/>
            <a:ext cx="6172200" cy="4873625"/>
          </a:xfrm>
        </p:spPr>
        <p:txBody>
          <a:bodyPr vert="horz" wrap="square" lIns="91440" tIns="45720" rIns="91440" bIns="45720" numCol="1" rtlCol="0" anchor="t" anchorCtr="0" compatLnSpc="1">
            <a:prstTxWarp prst="textNoShape">
              <a:avLst/>
            </a:prstTxWarp>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pPr>
            <a:endParaRPr kumimoji="0" lang="en-IN" sz="3200" b="0" i="0" u="none" strike="noStrike" kern="1200" cap="none" spc="0" normalizeH="0" baseline="0" noProof="0">
              <a:ln>
                <a:noFill/>
              </a:ln>
              <a:solidFill>
                <a:schemeClr val="tx1"/>
              </a:solidFill>
              <a:effectLst/>
              <a:uLnTx/>
              <a:uFillTx/>
              <a:latin typeface="Poppins Medium" panose="00000600000000000000" pitchFamily="2" charset="0"/>
              <a:ea typeface="+mn-ea"/>
              <a:cs typeface="Poppins Medium" panose="00000600000000000000" pitchFamily="2" charset="0"/>
            </a:endParaRPr>
          </a:p>
        </p:txBody>
      </p:sp>
      <p:sp>
        <p:nvSpPr>
          <p:cNvPr id="1048850" name="Title 1"/>
          <p:cNvSpPr>
            <a:spLocks noGrp="1"/>
          </p:cNvSpPr>
          <p:nvPr>
            <p:ph type="title"/>
          </p:nvPr>
        </p:nvSpPr>
        <p:spPr>
          <a:xfrm>
            <a:off x="839788" y="457200"/>
            <a:ext cx="3932237" cy="1600200"/>
          </a:xfrm>
        </p:spPr>
        <p:txBody>
          <a:bodyPr anchor="b"/>
          <a:lstStyle>
            <a:lvl1pPr>
              <a:defRPr sz="3200"/>
            </a:lvl1pPr>
          </a:lstStyle>
          <a:p>
            <a:r>
              <a:rPr lang="en-US" noProof="1"/>
              <a:t>Click to edit Master title style</a:t>
            </a:r>
            <a:endParaRPr lang="en-IN"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cSld>
    <p:bg>
      <p:bgPr>
        <a:blipFill rotWithShape="0">
          <a:blip r:embed="rId2">
            <a:alphaModFix/>
          </a:blip>
          <a:srcRect/>
          <a:stretch>
            <a:fillRect/>
          </a:stretch>
        </a:blipFill>
        <a:effectLst/>
      </p:bgPr>
    </p:bg>
    <p:spTree>
      <p:nvGrpSpPr>
        <p:cNvPr id="1" name=""/>
        <p:cNvGrpSpPr/>
        <p:nvPr/>
      </p:nvGrpSpPr>
      <p:grpSpPr>
        <a:xfrm>
          <a:off x="0" y="0"/>
          <a:ext cx="0" cy="0"/>
          <a:chOff x="0" y="0"/>
          <a:chExt cx="0" cy="0"/>
        </a:xfrm>
      </p:grpSpPr>
      <p:sp>
        <p:nvSpPr>
          <p:cNvPr id="1048592" name="Date Placeholder 3"/>
          <p:cNvSpPr>
            <a:spLocks noGrp="1"/>
          </p:cNvSpPr>
          <p:nvPr>
            <p:ph type="dt" sz="half" idx="2"/>
          </p:nvPr>
        </p:nvSpPr>
        <p:spPr>
          <a:xfrm>
            <a:off x="838200" y="6356350"/>
            <a:ext cx="27432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fld id="{566ABCEB-ACFC-4714-9973-3DA970169C29}" type="datetime1">
              <a:rPr lang="en-IN" altLang="en-US"/>
              <a:pPr lvl="0" eaLnBrk="1" hangingPunct="1"/>
              <a:t>08-02-2024</a:t>
            </a:fld>
            <a:endParaRPr lang="en-IN" altLang="en-US"/>
          </a:p>
        </p:txBody>
      </p:sp>
      <p:sp>
        <p:nvSpPr>
          <p:cNvPr id="1048593" name="Footer Placeholder 4"/>
          <p:cNvSpPr>
            <a:spLocks noGrp="1"/>
          </p:cNvSpPr>
          <p:nvPr>
            <p:ph type="ftr" sz="quarter" idx="3"/>
          </p:nvPr>
        </p:nvSpPr>
        <p:spPr>
          <a:xfrm>
            <a:off x="4038600" y="6356350"/>
            <a:ext cx="41148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endParaRPr lang="en-IN" altLang="en-US"/>
          </a:p>
        </p:txBody>
      </p:sp>
      <p:sp>
        <p:nvSpPr>
          <p:cNvPr id="1048594" name="Slide Number Placeholder 5"/>
          <p:cNvSpPr>
            <a:spLocks noGrp="1"/>
          </p:cNvSpPr>
          <p:nvPr>
            <p:ph type="sldNum" sz="quarter" idx="4"/>
          </p:nvPr>
        </p:nvSpPr>
        <p:spPr>
          <a:xfrm>
            <a:off x="10790238" y="5876925"/>
            <a:ext cx="781050" cy="765175"/>
          </a:xfrm>
          <a:prstGeom prst="rect">
            <a:avLst/>
          </a:prstGeom>
          <a:noFill/>
          <a:ln>
            <a:noFill/>
          </a:ln>
        </p:spPr>
        <p:txBody>
          <a:bodyPr vert="horz" lIns="91440" tIns="45720" rIns="91440" bIns="45720" anchor="ct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hangingPunct="1"/>
            <a:fld id="{566ABCEB-ACFC-4714-9973-3DA970169C29}" type="slidenum">
              <a:rPr lang="en-IN" altLang="en-US" sz="2400">
                <a:solidFill>
                  <a:schemeClr val="lt1"/>
                </a:solidFill>
                <a:latin typeface="Poppins Medium" pitchFamily="2" charset="0"/>
              </a:rPr>
              <a:pPr lvl="0" algn="ctr" eaLnBrk="1" hangingPunct="1"/>
              <a:t>‹#›</a:t>
            </a:fld>
            <a:endParaRPr lang="en-IN" altLang="en-US" sz="2400">
              <a:solidFill>
                <a:schemeClr val="lt1"/>
              </a:solidFill>
              <a:latin typeface="Poppins Medium" pitchFamily="2" charset="0"/>
            </a:endParaRPr>
          </a:p>
        </p:txBody>
      </p:sp>
      <p:sp>
        <p:nvSpPr>
          <p:cNvPr id="1048595" name="Content Placeholder 2"/>
          <p:cNvSpPr>
            <a:spLocks noGrp="1"/>
          </p:cNvSpPr>
          <p:nvPr>
            <p:ph idx="1"/>
          </p:nvPr>
        </p:nvSpPr>
        <p:spPr>
          <a:xfrm>
            <a:off x="838200" y="1288473"/>
            <a:ext cx="10515600" cy="488849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1048596" name="Title 1"/>
          <p:cNvSpPr>
            <a:spLocks noGrp="1"/>
          </p:cNvSpPr>
          <p:nvPr>
            <p:ph type="title"/>
          </p:nvPr>
        </p:nvSpPr>
        <p:spPr>
          <a:xfrm>
            <a:off x="838200" y="228348"/>
            <a:ext cx="10515600" cy="905377"/>
          </a:xfrm>
        </p:spPr>
        <p:txBody>
          <a:bodyPr/>
          <a:lstStyle>
            <a:lvl1pPr algn="ctr"/>
          </a:lstStyle>
          <a:p>
            <a:r>
              <a:rPr lang="en-US" noProof="1"/>
              <a:t>Click to edit Master title style</a:t>
            </a:r>
            <a:endParaRPr lang="en-IN"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p:bg>
      <p:bgPr>
        <a:blipFill rotWithShape="0">
          <a:blip r:embed="rId2">
            <a:alphaModFix/>
          </a:blip>
          <a:srcRect/>
          <a:stretch>
            <a:fillRect/>
          </a:stretch>
        </a:blipFill>
        <a:effectLst/>
      </p:bgPr>
    </p:bg>
    <p:spTree>
      <p:nvGrpSpPr>
        <p:cNvPr id="1" name=""/>
        <p:cNvGrpSpPr/>
        <p:nvPr/>
      </p:nvGrpSpPr>
      <p:grpSpPr>
        <a:xfrm>
          <a:off x="0" y="0"/>
          <a:ext cx="0" cy="0"/>
          <a:chOff x="0" y="0"/>
          <a:chExt cx="0" cy="0"/>
        </a:xfrm>
      </p:grpSpPr>
      <p:sp>
        <p:nvSpPr>
          <p:cNvPr id="1048806" name="Date Placeholder 3"/>
          <p:cNvSpPr>
            <a:spLocks noGrp="1"/>
          </p:cNvSpPr>
          <p:nvPr>
            <p:ph type="dt" sz="half" idx="2"/>
          </p:nvPr>
        </p:nvSpPr>
        <p:spPr>
          <a:xfrm>
            <a:off x="838200" y="6356350"/>
            <a:ext cx="27432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fld id="{566ABCEB-ACFC-4714-9973-3DA970169C29}" type="datetime1">
              <a:rPr lang="en-IN" altLang="en-US"/>
              <a:pPr lvl="0" eaLnBrk="1" hangingPunct="1"/>
              <a:t>08-02-2024</a:t>
            </a:fld>
            <a:endParaRPr lang="en-IN" altLang="en-US"/>
          </a:p>
        </p:txBody>
      </p:sp>
      <p:sp>
        <p:nvSpPr>
          <p:cNvPr id="1048807" name="Footer Placeholder 4"/>
          <p:cNvSpPr>
            <a:spLocks noGrp="1"/>
          </p:cNvSpPr>
          <p:nvPr>
            <p:ph type="ftr" sz="quarter" idx="3"/>
          </p:nvPr>
        </p:nvSpPr>
        <p:spPr>
          <a:xfrm>
            <a:off x="4038600" y="6356350"/>
            <a:ext cx="41148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endParaRPr lang="en-IN" altLang="en-US"/>
          </a:p>
        </p:txBody>
      </p:sp>
      <p:sp>
        <p:nvSpPr>
          <p:cNvPr id="1048808" name="Slide Number Placeholder 5"/>
          <p:cNvSpPr>
            <a:spLocks noGrp="1"/>
          </p:cNvSpPr>
          <p:nvPr>
            <p:ph type="sldNum" sz="quarter" idx="4"/>
          </p:nvPr>
        </p:nvSpPr>
        <p:spPr>
          <a:xfrm>
            <a:off x="10790238" y="5876925"/>
            <a:ext cx="781050" cy="765175"/>
          </a:xfrm>
          <a:prstGeom prst="rect">
            <a:avLst/>
          </a:prstGeom>
          <a:noFill/>
          <a:ln>
            <a:noFill/>
          </a:ln>
        </p:spPr>
        <p:txBody>
          <a:bodyPr vert="horz" lIns="91440" tIns="45720" rIns="91440" bIns="45720" anchor="ct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hangingPunct="1"/>
            <a:fld id="{566ABCEB-ACFC-4714-9973-3DA970169C29}" type="slidenum">
              <a:rPr lang="en-IN" altLang="en-US" sz="1200">
                <a:solidFill>
                  <a:schemeClr val="lt1"/>
                </a:solidFill>
                <a:latin typeface="Poppins Medium" pitchFamily="2" charset="0"/>
              </a:rPr>
              <a:pPr lvl="0" algn="ctr" eaLnBrk="1" hangingPunct="1"/>
              <a:t>‹#›</a:t>
            </a:fld>
            <a:endParaRPr lang="en-IN" altLang="en-US" sz="1200">
              <a:solidFill>
                <a:schemeClr val="lt1"/>
              </a:solidFill>
              <a:latin typeface="Poppins Medium" pitchFamily="2" charset="0"/>
            </a:endParaRPr>
          </a:p>
        </p:txBody>
      </p:sp>
      <p:sp>
        <p:nvSpPr>
          <p:cNvPr id="1048809" name="Vertical Text Placeholder 2"/>
          <p:cNvSpPr>
            <a:spLocks noGrp="1"/>
          </p:cNvSpPr>
          <p:nvPr>
            <p:ph type="body" orient="vert" idx="1"/>
          </p:nvPr>
        </p:nvSpPr>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1048810" name="Title 1"/>
          <p:cNvSpPr>
            <a:spLocks noGrp="1"/>
          </p:cNvSpPr>
          <p:nvPr>
            <p:ph type="title"/>
          </p:nvPr>
        </p:nvSpPr>
        <p:spPr/>
        <p:txBody>
          <a:bodyPr/>
          <a:lstStyle/>
          <a:p>
            <a:r>
              <a:rPr lang="en-US" noProof="1"/>
              <a:t>Click to edit Master title style</a:t>
            </a:r>
            <a:endParaRPr lang="en-IN"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p:bg>
      <p:bgPr>
        <a:blipFill rotWithShape="0">
          <a:blip r:embed="rId2">
            <a:alphaModFix/>
          </a:blip>
          <a:srcRect/>
          <a:stretch>
            <a:fillRect/>
          </a:stretch>
        </a:blipFill>
        <a:effectLst/>
      </p:bgPr>
    </p:bg>
    <p:spTree>
      <p:nvGrpSpPr>
        <p:cNvPr id="1" name=""/>
        <p:cNvGrpSpPr/>
        <p:nvPr/>
      </p:nvGrpSpPr>
      <p:grpSpPr>
        <a:xfrm>
          <a:off x="0" y="0"/>
          <a:ext cx="0" cy="0"/>
          <a:chOff x="0" y="0"/>
          <a:chExt cx="0" cy="0"/>
        </a:xfrm>
      </p:grpSpPr>
      <p:sp>
        <p:nvSpPr>
          <p:cNvPr id="1048834" name="Date Placeholder 3"/>
          <p:cNvSpPr>
            <a:spLocks noGrp="1"/>
          </p:cNvSpPr>
          <p:nvPr>
            <p:ph type="dt" sz="half" idx="2"/>
          </p:nvPr>
        </p:nvSpPr>
        <p:spPr>
          <a:xfrm>
            <a:off x="838200" y="6356350"/>
            <a:ext cx="27432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fld id="{566ABCEB-ACFC-4714-9973-3DA970169C29}" type="datetime1">
              <a:rPr lang="en-IN" altLang="en-US"/>
              <a:pPr lvl="0" eaLnBrk="1" hangingPunct="1"/>
              <a:t>08-02-2024</a:t>
            </a:fld>
            <a:endParaRPr lang="en-IN" altLang="en-US"/>
          </a:p>
        </p:txBody>
      </p:sp>
      <p:sp>
        <p:nvSpPr>
          <p:cNvPr id="1048835" name="Footer Placeholder 4"/>
          <p:cNvSpPr>
            <a:spLocks noGrp="1"/>
          </p:cNvSpPr>
          <p:nvPr>
            <p:ph type="ftr" sz="quarter" idx="3"/>
          </p:nvPr>
        </p:nvSpPr>
        <p:spPr>
          <a:xfrm>
            <a:off x="4038600" y="6356350"/>
            <a:ext cx="41148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endParaRPr lang="en-IN" altLang="en-US"/>
          </a:p>
        </p:txBody>
      </p:sp>
      <p:sp>
        <p:nvSpPr>
          <p:cNvPr id="1048836" name="Slide Number Placeholder 5"/>
          <p:cNvSpPr>
            <a:spLocks noGrp="1"/>
          </p:cNvSpPr>
          <p:nvPr>
            <p:ph type="sldNum" sz="quarter" idx="4"/>
          </p:nvPr>
        </p:nvSpPr>
        <p:spPr>
          <a:xfrm>
            <a:off x="10790238" y="5876925"/>
            <a:ext cx="781050" cy="765175"/>
          </a:xfrm>
          <a:prstGeom prst="rect">
            <a:avLst/>
          </a:prstGeom>
          <a:noFill/>
          <a:ln>
            <a:noFill/>
          </a:ln>
        </p:spPr>
        <p:txBody>
          <a:bodyPr vert="horz" lIns="91440" tIns="45720" rIns="91440" bIns="45720" anchor="ct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hangingPunct="1"/>
            <a:fld id="{566ABCEB-ACFC-4714-9973-3DA970169C29}" type="slidenum">
              <a:rPr lang="en-IN" altLang="en-US" sz="1200">
                <a:solidFill>
                  <a:schemeClr val="lt1"/>
                </a:solidFill>
                <a:latin typeface="Poppins Medium" pitchFamily="2" charset="0"/>
              </a:rPr>
              <a:pPr lvl="0" algn="ctr" eaLnBrk="1" hangingPunct="1"/>
              <a:t>‹#›</a:t>
            </a:fld>
            <a:endParaRPr lang="en-IN" altLang="en-US" sz="1200">
              <a:solidFill>
                <a:schemeClr val="lt1"/>
              </a:solidFill>
              <a:latin typeface="Poppins Medium" pitchFamily="2" charset="0"/>
            </a:endParaRPr>
          </a:p>
        </p:txBody>
      </p:sp>
      <p:sp>
        <p:nvSpPr>
          <p:cNvPr id="1048837" name="Vertical Text Placeholder 2"/>
          <p:cNvSpPr>
            <a:spLocks noGrp="1"/>
          </p:cNvSpPr>
          <p:nvPr>
            <p:ph type="body" orient="vert" idx="1"/>
          </p:nvPr>
        </p:nvSpPr>
        <p:spPr>
          <a:xfrm>
            <a:off x="838200" y="365125"/>
            <a:ext cx="7734300" cy="5811838"/>
          </a:xfr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1048838" name="Vertical Title 1"/>
          <p:cNvSpPr>
            <a:spLocks noGrp="1"/>
          </p:cNvSpPr>
          <p:nvPr>
            <p:ph type="title" orient="vert"/>
          </p:nvPr>
        </p:nvSpPr>
        <p:spPr>
          <a:xfrm>
            <a:off x="8724900" y="365125"/>
            <a:ext cx="2628900" cy="5811838"/>
          </a:xfrm>
        </p:spPr>
        <p:txBody>
          <a:bodyPr vert="eaVert"/>
          <a:lstStyle/>
          <a:p>
            <a:r>
              <a:rPr lang="en-US" noProof="1"/>
              <a:t>Click to edit Master title style</a:t>
            </a:r>
            <a:endParaRPr lang="en-IN"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p:bg>
      <p:bgPr>
        <a:blipFill rotWithShape="0">
          <a:blip r:embed="rId2">
            <a:alphaModFix/>
          </a:blip>
          <a:srcRect/>
          <a:stretch>
            <a:fillRect/>
          </a:stretch>
        </a:blipFill>
        <a:effectLst/>
      </p:bgPr>
    </p:bg>
    <p:spTree>
      <p:nvGrpSpPr>
        <p:cNvPr id="1" name=""/>
        <p:cNvGrpSpPr/>
        <p:nvPr/>
      </p:nvGrpSpPr>
      <p:grpSpPr>
        <a:xfrm>
          <a:off x="0" y="0"/>
          <a:ext cx="0" cy="0"/>
          <a:chOff x="0" y="0"/>
          <a:chExt cx="0" cy="0"/>
        </a:xfrm>
      </p:grpSpPr>
      <p:sp>
        <p:nvSpPr>
          <p:cNvPr id="1048731" name="Date Placeholder 3"/>
          <p:cNvSpPr>
            <a:spLocks noGrp="1"/>
          </p:cNvSpPr>
          <p:nvPr>
            <p:ph type="dt" sz="half" idx="2"/>
          </p:nvPr>
        </p:nvSpPr>
        <p:spPr>
          <a:xfrm>
            <a:off x="838200" y="6356350"/>
            <a:ext cx="27432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fld id="{566ABCEB-ACFC-4714-9973-3DA970169C29}" type="datetime1">
              <a:rPr lang="en-IN" altLang="en-US"/>
              <a:pPr lvl="0" eaLnBrk="1" hangingPunct="1"/>
              <a:t>08-02-2024</a:t>
            </a:fld>
            <a:endParaRPr lang="en-IN" altLang="en-US"/>
          </a:p>
        </p:txBody>
      </p:sp>
      <p:sp>
        <p:nvSpPr>
          <p:cNvPr id="1048732" name="Footer Placeholder 4"/>
          <p:cNvSpPr>
            <a:spLocks noGrp="1"/>
          </p:cNvSpPr>
          <p:nvPr>
            <p:ph type="ftr" sz="quarter" idx="3"/>
          </p:nvPr>
        </p:nvSpPr>
        <p:spPr>
          <a:xfrm>
            <a:off x="4038600" y="6356350"/>
            <a:ext cx="41148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endParaRPr lang="en-IN" altLang="en-US"/>
          </a:p>
        </p:txBody>
      </p:sp>
      <p:sp>
        <p:nvSpPr>
          <p:cNvPr id="1048733" name="Slide Number Placeholder 5"/>
          <p:cNvSpPr>
            <a:spLocks noGrp="1"/>
          </p:cNvSpPr>
          <p:nvPr>
            <p:ph type="sldNum" sz="quarter" idx="4"/>
          </p:nvPr>
        </p:nvSpPr>
        <p:spPr>
          <a:xfrm>
            <a:off x="10790238" y="5876925"/>
            <a:ext cx="781050" cy="765175"/>
          </a:xfrm>
          <a:prstGeom prst="rect">
            <a:avLst/>
          </a:prstGeom>
          <a:noFill/>
          <a:ln>
            <a:noFill/>
          </a:ln>
        </p:spPr>
        <p:txBody>
          <a:bodyPr vert="horz" lIns="91440" tIns="45720" rIns="91440" bIns="45720" anchor="ct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hangingPunct="1"/>
            <a:fld id="{566ABCEB-ACFC-4714-9973-3DA970169C29}" type="slidenum">
              <a:rPr lang="en-IN" altLang="en-US" sz="1200">
                <a:solidFill>
                  <a:schemeClr val="lt1"/>
                </a:solidFill>
                <a:latin typeface="Poppins Medium" pitchFamily="2" charset="0"/>
              </a:rPr>
              <a:pPr lvl="0" algn="ctr" eaLnBrk="1" hangingPunct="1"/>
              <a:t>‹#›</a:t>
            </a:fld>
            <a:endParaRPr lang="en-IN" altLang="en-US" sz="1200">
              <a:solidFill>
                <a:schemeClr val="lt1"/>
              </a:solidFill>
              <a:latin typeface="Poppins Medium" pitchFamily="2" charset="0"/>
            </a:endParaRPr>
          </a:p>
        </p:txBody>
      </p:sp>
      <p:sp>
        <p:nvSpPr>
          <p:cNvPr id="1048734"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1"/>
              <a:t>Click to edit Master text styles</a:t>
            </a:r>
          </a:p>
        </p:txBody>
      </p:sp>
      <p:sp>
        <p:nvSpPr>
          <p:cNvPr id="1048735" name="Title 1"/>
          <p:cNvSpPr>
            <a:spLocks noGrp="1"/>
          </p:cNvSpPr>
          <p:nvPr>
            <p:ph type="title"/>
          </p:nvPr>
        </p:nvSpPr>
        <p:spPr>
          <a:xfrm>
            <a:off x="831850" y="1709738"/>
            <a:ext cx="10515600" cy="2852737"/>
          </a:xfrm>
        </p:spPr>
        <p:txBody>
          <a:bodyPr anchor="b"/>
          <a:lstStyle>
            <a:lvl1pPr>
              <a:defRPr sz="6000"/>
            </a:lvl1pPr>
          </a:lstStyle>
          <a:p>
            <a:r>
              <a:rPr lang="en-US" noProof="1"/>
              <a:t>Click to edit Master title style</a:t>
            </a:r>
            <a:endParaRPr lang="en-IN"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p:bg>
      <p:bgPr>
        <a:blipFill rotWithShape="0">
          <a:blip r:embed="rId2">
            <a:alphaModFix/>
          </a:blip>
          <a:srcRect/>
          <a:stretch>
            <a:fillRect/>
          </a:stretch>
        </a:blipFill>
        <a:effectLst/>
      </p:bgPr>
    </p:bg>
    <p:spTree>
      <p:nvGrpSpPr>
        <p:cNvPr id="1" name=""/>
        <p:cNvGrpSpPr/>
        <p:nvPr/>
      </p:nvGrpSpPr>
      <p:grpSpPr>
        <a:xfrm>
          <a:off x="0" y="0"/>
          <a:ext cx="0" cy="0"/>
          <a:chOff x="0" y="0"/>
          <a:chExt cx="0" cy="0"/>
        </a:xfrm>
      </p:grpSpPr>
      <p:sp>
        <p:nvSpPr>
          <p:cNvPr id="1048736" name="Date Placeholder 6"/>
          <p:cNvSpPr>
            <a:spLocks noGrp="1"/>
          </p:cNvSpPr>
          <p:nvPr>
            <p:ph type="dt" sz="half" idx="2"/>
          </p:nvPr>
        </p:nvSpPr>
        <p:spPr>
          <a:xfrm>
            <a:off x="838200" y="6356350"/>
            <a:ext cx="27432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fld id="{566ABCEB-ACFC-4714-9973-3DA970169C29}" type="datetime1">
              <a:rPr lang="en-IN" altLang="en-US"/>
              <a:pPr lvl="0" eaLnBrk="1" hangingPunct="1"/>
              <a:t>08-02-2024</a:t>
            </a:fld>
            <a:endParaRPr lang="en-IN" altLang="en-US"/>
          </a:p>
        </p:txBody>
      </p:sp>
      <p:sp>
        <p:nvSpPr>
          <p:cNvPr id="1048737" name="Footer Placeholder 7"/>
          <p:cNvSpPr>
            <a:spLocks noGrp="1"/>
          </p:cNvSpPr>
          <p:nvPr>
            <p:ph type="ftr" sz="quarter" idx="3"/>
          </p:nvPr>
        </p:nvSpPr>
        <p:spPr>
          <a:xfrm>
            <a:off x="4038600" y="6356350"/>
            <a:ext cx="41148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endParaRPr lang="en-IN" altLang="en-US"/>
          </a:p>
        </p:txBody>
      </p:sp>
      <p:sp>
        <p:nvSpPr>
          <p:cNvPr id="1048738" name="Slide Number Placeholder 8"/>
          <p:cNvSpPr>
            <a:spLocks noGrp="1"/>
          </p:cNvSpPr>
          <p:nvPr>
            <p:ph type="sldNum" sz="quarter" idx="4"/>
          </p:nvPr>
        </p:nvSpPr>
        <p:spPr>
          <a:xfrm>
            <a:off x="10790238" y="5876925"/>
            <a:ext cx="781050" cy="765175"/>
          </a:xfrm>
          <a:prstGeom prst="rect">
            <a:avLst/>
          </a:prstGeom>
          <a:noFill/>
          <a:ln>
            <a:noFill/>
          </a:ln>
        </p:spPr>
        <p:txBody>
          <a:bodyPr vert="horz" lIns="91440" tIns="45720" rIns="91440" bIns="45720" anchor="ct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hangingPunct="1"/>
            <a:fld id="{566ABCEB-ACFC-4714-9973-3DA970169C29}" type="slidenum">
              <a:rPr lang="en-IN" altLang="en-US" sz="1200">
                <a:solidFill>
                  <a:schemeClr val="lt1"/>
                </a:solidFill>
                <a:latin typeface="Poppins Medium" pitchFamily="2" charset="0"/>
              </a:rPr>
              <a:pPr lvl="0" algn="ctr" eaLnBrk="1" hangingPunct="1"/>
              <a:t>‹#›</a:t>
            </a:fld>
            <a:endParaRPr lang="en-IN" altLang="en-US" sz="1200">
              <a:solidFill>
                <a:schemeClr val="lt1"/>
              </a:solidFill>
              <a:latin typeface="Poppins Medium" pitchFamily="2" charset="0"/>
            </a:endParaRPr>
          </a:p>
        </p:txBody>
      </p:sp>
      <p:sp>
        <p:nvSpPr>
          <p:cNvPr id="1048739" name="Content Placeholder 5"/>
          <p:cNvSpPr>
            <a:spLocks noGrp="1"/>
          </p:cNvSpPr>
          <p:nvPr>
            <p:ph sz="quarter" idx="4"/>
          </p:nvPr>
        </p:nvSpPr>
        <p:spPr>
          <a:xfrm>
            <a:off x="6172200" y="2505075"/>
            <a:ext cx="5183188" cy="3684588"/>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1048740"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1048741" name="Content Placeholder 3"/>
          <p:cNvSpPr>
            <a:spLocks noGrp="1"/>
          </p:cNvSpPr>
          <p:nvPr>
            <p:ph sz="half" idx="2"/>
          </p:nvPr>
        </p:nvSpPr>
        <p:spPr>
          <a:xfrm>
            <a:off x="839788" y="2505075"/>
            <a:ext cx="5157787" cy="3684588"/>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1048742"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1048743" name="Title 1"/>
          <p:cNvSpPr>
            <a:spLocks noGrp="1"/>
          </p:cNvSpPr>
          <p:nvPr>
            <p:ph type="title"/>
          </p:nvPr>
        </p:nvSpPr>
        <p:spPr>
          <a:xfrm>
            <a:off x="839788" y="365125"/>
            <a:ext cx="10515600" cy="1325563"/>
          </a:xfrm>
        </p:spPr>
        <p:txBody>
          <a:bodyPr/>
          <a:lstStyle/>
          <a:p>
            <a:r>
              <a:rPr lang="en-US" noProof="1"/>
              <a:t>Click to edit Master title style</a:t>
            </a:r>
            <a:endParaRPr lang="en-IN"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p:bg>
      <p:bgPr>
        <a:blipFill rotWithShape="0">
          <a:blip r:embed="rId2">
            <a:alphaModFix/>
          </a:blip>
          <a:srcRect/>
          <a:stretch>
            <a:fillRect/>
          </a:stretch>
        </a:blipFill>
        <a:effectLst/>
      </p:bgPr>
    </p:bg>
    <p:spTree>
      <p:nvGrpSpPr>
        <p:cNvPr id="1" name=""/>
        <p:cNvGrpSpPr/>
        <p:nvPr/>
      </p:nvGrpSpPr>
      <p:grpSpPr>
        <a:xfrm>
          <a:off x="0" y="0"/>
          <a:ext cx="0" cy="0"/>
          <a:chOff x="0" y="0"/>
          <a:chExt cx="0" cy="0"/>
        </a:xfrm>
      </p:grpSpPr>
      <p:sp>
        <p:nvSpPr>
          <p:cNvPr id="1048744" name="Date Placeholder 1"/>
          <p:cNvSpPr>
            <a:spLocks noGrp="1"/>
          </p:cNvSpPr>
          <p:nvPr>
            <p:ph type="dt" sz="half" idx="2"/>
          </p:nvPr>
        </p:nvSpPr>
        <p:spPr>
          <a:xfrm>
            <a:off x="838200" y="6356350"/>
            <a:ext cx="27432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fld id="{566ABCEB-ACFC-4714-9973-3DA970169C29}" type="datetime1">
              <a:rPr lang="en-IN" altLang="en-US"/>
              <a:pPr lvl="0" eaLnBrk="1" hangingPunct="1"/>
              <a:t>08-02-2024</a:t>
            </a:fld>
            <a:endParaRPr lang="en-IN" altLang="en-US"/>
          </a:p>
        </p:txBody>
      </p:sp>
      <p:sp>
        <p:nvSpPr>
          <p:cNvPr id="1048745" name="Footer Placeholder 2"/>
          <p:cNvSpPr>
            <a:spLocks noGrp="1"/>
          </p:cNvSpPr>
          <p:nvPr>
            <p:ph type="ftr" sz="quarter" idx="3"/>
          </p:nvPr>
        </p:nvSpPr>
        <p:spPr>
          <a:xfrm>
            <a:off x="4038600" y="6356350"/>
            <a:ext cx="41148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endParaRPr lang="en-IN" altLang="en-US"/>
          </a:p>
        </p:txBody>
      </p:sp>
      <p:sp>
        <p:nvSpPr>
          <p:cNvPr id="1048746" name="Slide Number Placeholder 3"/>
          <p:cNvSpPr>
            <a:spLocks noGrp="1"/>
          </p:cNvSpPr>
          <p:nvPr>
            <p:ph type="sldNum" sz="quarter" idx="4"/>
          </p:nvPr>
        </p:nvSpPr>
        <p:spPr>
          <a:xfrm>
            <a:off x="10790238" y="5876925"/>
            <a:ext cx="781050" cy="765175"/>
          </a:xfrm>
          <a:prstGeom prst="rect">
            <a:avLst/>
          </a:prstGeom>
          <a:noFill/>
          <a:ln>
            <a:noFill/>
          </a:ln>
        </p:spPr>
        <p:txBody>
          <a:bodyPr vert="horz" lIns="91440" tIns="45720" rIns="91440" bIns="45720" anchor="ct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hangingPunct="1"/>
            <a:fld id="{566ABCEB-ACFC-4714-9973-3DA970169C29}" type="slidenum">
              <a:rPr lang="en-IN" altLang="en-US" sz="1200">
                <a:solidFill>
                  <a:schemeClr val="lt1"/>
                </a:solidFill>
                <a:latin typeface="Poppins Medium" pitchFamily="2" charset="0"/>
              </a:rPr>
              <a:pPr lvl="0" algn="ctr" eaLnBrk="1" hangingPunct="1"/>
              <a:t>‹#›</a:t>
            </a:fld>
            <a:endParaRPr lang="en-IN" altLang="en-US" sz="1200">
              <a:solidFill>
                <a:schemeClr val="lt1"/>
              </a:solidFill>
              <a:latin typeface="Poppins Medium" pitchFamily="2"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p:bg>
      <p:bgPr>
        <a:blipFill rotWithShape="0">
          <a:blip r:embed="rId2">
            <a:alphaModFix/>
          </a:blip>
          <a:srcRect/>
          <a:stretch>
            <a:fillRect/>
          </a:stretch>
        </a:blipFill>
        <a:effectLst/>
      </p:bgPr>
    </p:bg>
    <p:spTree>
      <p:nvGrpSpPr>
        <p:cNvPr id="1" name=""/>
        <p:cNvGrpSpPr/>
        <p:nvPr/>
      </p:nvGrpSpPr>
      <p:grpSpPr>
        <a:xfrm>
          <a:off x="0" y="0"/>
          <a:ext cx="0" cy="0"/>
          <a:chOff x="0" y="0"/>
          <a:chExt cx="0" cy="0"/>
        </a:xfrm>
      </p:grpSpPr>
      <p:sp>
        <p:nvSpPr>
          <p:cNvPr id="1048747" name="Date Placeholder 4"/>
          <p:cNvSpPr>
            <a:spLocks noGrp="1"/>
          </p:cNvSpPr>
          <p:nvPr>
            <p:ph type="dt" sz="half" idx="2"/>
          </p:nvPr>
        </p:nvSpPr>
        <p:spPr>
          <a:xfrm>
            <a:off x="838200" y="6356350"/>
            <a:ext cx="27432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fld id="{566ABCEB-ACFC-4714-9973-3DA970169C29}" type="datetime1">
              <a:rPr lang="en-IN" altLang="en-US"/>
              <a:pPr lvl="0" eaLnBrk="1" hangingPunct="1"/>
              <a:t>08-02-2024</a:t>
            </a:fld>
            <a:endParaRPr lang="en-IN" altLang="en-US"/>
          </a:p>
        </p:txBody>
      </p:sp>
      <p:sp>
        <p:nvSpPr>
          <p:cNvPr id="1048748" name="Footer Placeholder 5"/>
          <p:cNvSpPr>
            <a:spLocks noGrp="1"/>
          </p:cNvSpPr>
          <p:nvPr>
            <p:ph type="ftr" sz="quarter" idx="3"/>
          </p:nvPr>
        </p:nvSpPr>
        <p:spPr>
          <a:xfrm>
            <a:off x="4038600" y="6356350"/>
            <a:ext cx="41148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endParaRPr lang="en-IN" altLang="en-US"/>
          </a:p>
        </p:txBody>
      </p:sp>
      <p:sp>
        <p:nvSpPr>
          <p:cNvPr id="1048749" name="Slide Number Placeholder 6"/>
          <p:cNvSpPr>
            <a:spLocks noGrp="1"/>
          </p:cNvSpPr>
          <p:nvPr>
            <p:ph type="sldNum" sz="quarter" idx="4"/>
          </p:nvPr>
        </p:nvSpPr>
        <p:spPr>
          <a:xfrm>
            <a:off x="10790238" y="5876925"/>
            <a:ext cx="781050" cy="765175"/>
          </a:xfrm>
          <a:prstGeom prst="rect">
            <a:avLst/>
          </a:prstGeom>
          <a:noFill/>
          <a:ln>
            <a:noFill/>
          </a:ln>
        </p:spPr>
        <p:txBody>
          <a:bodyPr vert="horz" lIns="91440" tIns="45720" rIns="91440" bIns="45720" anchor="ct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hangingPunct="1"/>
            <a:fld id="{566ABCEB-ACFC-4714-9973-3DA970169C29}" type="slidenum">
              <a:rPr lang="en-IN" altLang="en-US" sz="1200">
                <a:solidFill>
                  <a:schemeClr val="lt1"/>
                </a:solidFill>
                <a:latin typeface="Poppins Medium" pitchFamily="2" charset="0"/>
              </a:rPr>
              <a:pPr lvl="0" algn="ctr" eaLnBrk="1" hangingPunct="1"/>
              <a:t>‹#›</a:t>
            </a:fld>
            <a:endParaRPr lang="en-IN" altLang="en-US" sz="1200">
              <a:solidFill>
                <a:schemeClr val="lt1"/>
              </a:solidFill>
              <a:latin typeface="Poppins Medium" pitchFamily="2" charset="0"/>
            </a:endParaRPr>
          </a:p>
        </p:txBody>
      </p:sp>
      <p:sp>
        <p:nvSpPr>
          <p:cNvPr id="1048750"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1"/>
              <a:t>Click to edit Master text styles</a:t>
            </a:r>
          </a:p>
        </p:txBody>
      </p:sp>
      <p:sp>
        <p:nvSpPr>
          <p:cNvPr id="1048751"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1048752" name="Title 1"/>
          <p:cNvSpPr>
            <a:spLocks noGrp="1"/>
          </p:cNvSpPr>
          <p:nvPr>
            <p:ph type="title"/>
          </p:nvPr>
        </p:nvSpPr>
        <p:spPr>
          <a:xfrm>
            <a:off x="839788" y="457200"/>
            <a:ext cx="3932237" cy="1600200"/>
          </a:xfrm>
        </p:spPr>
        <p:txBody>
          <a:bodyPr anchor="b"/>
          <a:lstStyle>
            <a:lvl1pPr>
              <a:defRPr sz="3200"/>
            </a:lvl1pPr>
          </a:lstStyle>
          <a:p>
            <a:r>
              <a:rPr lang="en-US" noProof="1"/>
              <a:t>Click to edit Master title style</a:t>
            </a:r>
            <a:endParaRPr lang="en-IN"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p:bg>
      <p:bgPr>
        <a:blipFill rotWithShape="0">
          <a:blip r:embed="rId2">
            <a:alphaModFix/>
          </a:blip>
          <a:srcRect/>
          <a:stretch>
            <a:fillRect/>
          </a:stretch>
        </a:blipFill>
        <a:effectLst/>
      </p:bgPr>
    </p:bg>
    <p:spTree>
      <p:nvGrpSpPr>
        <p:cNvPr id="1" name=""/>
        <p:cNvGrpSpPr/>
        <p:nvPr/>
      </p:nvGrpSpPr>
      <p:grpSpPr>
        <a:xfrm>
          <a:off x="0" y="0"/>
          <a:ext cx="0" cy="0"/>
          <a:chOff x="0" y="0"/>
          <a:chExt cx="0" cy="0"/>
        </a:xfrm>
      </p:grpSpPr>
      <p:sp>
        <p:nvSpPr>
          <p:cNvPr id="1048720" name="Date Placeholder 4"/>
          <p:cNvSpPr>
            <a:spLocks noGrp="1"/>
          </p:cNvSpPr>
          <p:nvPr>
            <p:ph type="dt" sz="half" idx="2"/>
          </p:nvPr>
        </p:nvSpPr>
        <p:spPr>
          <a:xfrm>
            <a:off x="838200" y="6356350"/>
            <a:ext cx="27432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fld id="{566ABCEB-ACFC-4714-9973-3DA970169C29}" type="datetime1">
              <a:rPr lang="en-IN" altLang="en-US"/>
              <a:pPr lvl="0" eaLnBrk="1" hangingPunct="1"/>
              <a:t>08-02-2024</a:t>
            </a:fld>
            <a:endParaRPr lang="en-IN" altLang="en-US"/>
          </a:p>
        </p:txBody>
      </p:sp>
      <p:sp>
        <p:nvSpPr>
          <p:cNvPr id="1048721" name="Footer Placeholder 5"/>
          <p:cNvSpPr>
            <a:spLocks noGrp="1"/>
          </p:cNvSpPr>
          <p:nvPr>
            <p:ph type="ftr" sz="quarter" idx="3"/>
          </p:nvPr>
        </p:nvSpPr>
        <p:spPr>
          <a:xfrm>
            <a:off x="4038600" y="6356350"/>
            <a:ext cx="41148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endParaRPr lang="en-IN" altLang="en-US"/>
          </a:p>
        </p:txBody>
      </p:sp>
      <p:sp>
        <p:nvSpPr>
          <p:cNvPr id="1048722" name="Slide Number Placeholder 6"/>
          <p:cNvSpPr>
            <a:spLocks noGrp="1"/>
          </p:cNvSpPr>
          <p:nvPr>
            <p:ph type="sldNum" sz="quarter" idx="4"/>
          </p:nvPr>
        </p:nvSpPr>
        <p:spPr>
          <a:xfrm>
            <a:off x="10790238" y="5876925"/>
            <a:ext cx="781050" cy="765175"/>
          </a:xfrm>
          <a:prstGeom prst="rect">
            <a:avLst/>
          </a:prstGeom>
          <a:noFill/>
          <a:ln>
            <a:noFill/>
          </a:ln>
        </p:spPr>
        <p:txBody>
          <a:bodyPr vert="horz" lIns="91440" tIns="45720" rIns="91440" bIns="45720" anchor="ct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hangingPunct="1"/>
            <a:fld id="{566ABCEB-ACFC-4714-9973-3DA970169C29}" type="slidenum">
              <a:rPr lang="en-IN" altLang="en-US" sz="1200">
                <a:solidFill>
                  <a:schemeClr val="lt1"/>
                </a:solidFill>
                <a:latin typeface="Poppins Medium" pitchFamily="2" charset="0"/>
              </a:rPr>
              <a:pPr lvl="0" algn="ctr" eaLnBrk="1" hangingPunct="1"/>
              <a:t>‹#›</a:t>
            </a:fld>
            <a:endParaRPr lang="en-IN" altLang="en-US" sz="1200">
              <a:solidFill>
                <a:schemeClr val="lt1"/>
              </a:solidFill>
              <a:latin typeface="Poppins Medium" pitchFamily="2" charset="0"/>
            </a:endParaRPr>
          </a:p>
        </p:txBody>
      </p:sp>
      <p:sp>
        <p:nvSpPr>
          <p:cNvPr id="1048723"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1"/>
              <a:t>Click to edit Master text styles</a:t>
            </a:r>
          </a:p>
        </p:txBody>
      </p:sp>
      <p:sp>
        <p:nvSpPr>
          <p:cNvPr id="1048724" name="Picture Placeholder 2"/>
          <p:cNvSpPr>
            <a:spLocks noGrp="1"/>
          </p:cNvSpPr>
          <p:nvPr>
            <p:ph type="pic" idx="1"/>
          </p:nvPr>
        </p:nvSpPr>
        <p:spPr>
          <a:xfrm>
            <a:off x="5183188" y="987425"/>
            <a:ext cx="6172200" cy="4873625"/>
          </a:xfrm>
        </p:spPr>
        <p:txBody>
          <a:bodyPr vert="horz" wrap="square" lIns="91440" tIns="45720" rIns="91440" bIns="45720" numCol="1" rtlCol="0" anchor="t" anchorCtr="0" compatLnSpc="1">
            <a:prstTxWarp prst="textNoShape">
              <a:avLst/>
            </a:prstTxWarp>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pPr>
            <a:r>
              <a:rPr kumimoji="0" lang="en-US" sz="3200" b="0" i="0" u="none" strike="noStrike" kern="1200" cap="none" spc="0" normalizeH="0" baseline="0" noProof="0">
                <a:ln>
                  <a:noFill/>
                </a:ln>
                <a:solidFill>
                  <a:schemeClr val="tx1"/>
                </a:solidFill>
                <a:effectLst/>
                <a:uLnTx/>
                <a:uFillTx/>
                <a:latin typeface="Poppins Medium" panose="00000600000000000000" pitchFamily="2" charset="0"/>
                <a:ea typeface="+mn-ea"/>
                <a:cs typeface="Poppins Medium" panose="00000600000000000000" pitchFamily="2" charset="0"/>
              </a:rPr>
              <a:t>Click icon to add picture</a:t>
            </a:r>
            <a:endParaRPr kumimoji="0" lang="en-IN" sz="3200" b="0" i="0" u="none" strike="noStrike" kern="1200" cap="none" spc="0" normalizeH="0" baseline="0" noProof="0">
              <a:ln>
                <a:noFill/>
              </a:ln>
              <a:solidFill>
                <a:schemeClr val="tx1"/>
              </a:solidFill>
              <a:effectLst/>
              <a:uLnTx/>
              <a:uFillTx/>
              <a:latin typeface="Poppins Medium" panose="00000600000000000000" pitchFamily="2" charset="0"/>
              <a:ea typeface="+mn-ea"/>
              <a:cs typeface="Poppins Medium" panose="00000600000000000000" pitchFamily="2" charset="0"/>
            </a:endParaRPr>
          </a:p>
        </p:txBody>
      </p:sp>
      <p:sp>
        <p:nvSpPr>
          <p:cNvPr id="1048725" name="Title 1"/>
          <p:cNvSpPr>
            <a:spLocks noGrp="1"/>
          </p:cNvSpPr>
          <p:nvPr>
            <p:ph type="title"/>
          </p:nvPr>
        </p:nvSpPr>
        <p:spPr>
          <a:xfrm>
            <a:off x="839788" y="457200"/>
            <a:ext cx="3932237" cy="1600200"/>
          </a:xfrm>
        </p:spPr>
        <p:txBody>
          <a:bodyPr anchor="b"/>
          <a:lstStyle>
            <a:lvl1pPr>
              <a:defRPr sz="3200"/>
            </a:lvl1pPr>
          </a:lstStyle>
          <a:p>
            <a:r>
              <a:rPr lang="en-US" noProof="1"/>
              <a:t>Click to edit Master title style</a:t>
            </a:r>
            <a:endParaRPr lang="en-IN"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p:bg>
      <p:bgPr>
        <a:blipFill rotWithShape="0">
          <a:blip r:embed="rId2">
            <a:alphaModFix/>
          </a:blip>
          <a:srcRect/>
          <a:stretch>
            <a:fillRect/>
          </a:stretch>
        </a:blipFill>
        <a:effectLst/>
      </p:bgPr>
    </p:bg>
    <p:spTree>
      <p:nvGrpSpPr>
        <p:cNvPr id="1" name=""/>
        <p:cNvGrpSpPr/>
        <p:nvPr/>
      </p:nvGrpSpPr>
      <p:grpSpPr>
        <a:xfrm>
          <a:off x="0" y="0"/>
          <a:ext cx="0" cy="0"/>
          <a:chOff x="0" y="0"/>
          <a:chExt cx="0" cy="0"/>
        </a:xfrm>
      </p:grpSpPr>
      <p:sp>
        <p:nvSpPr>
          <p:cNvPr id="1048726" name="Date Placeholder 3"/>
          <p:cNvSpPr>
            <a:spLocks noGrp="1"/>
          </p:cNvSpPr>
          <p:nvPr>
            <p:ph type="dt" sz="half" idx="2"/>
          </p:nvPr>
        </p:nvSpPr>
        <p:spPr>
          <a:xfrm>
            <a:off x="838200" y="6356350"/>
            <a:ext cx="27432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fld id="{566ABCEB-ACFC-4714-9973-3DA970169C29}" type="datetime1">
              <a:rPr lang="en-IN" altLang="en-US"/>
              <a:pPr lvl="0" eaLnBrk="1" hangingPunct="1"/>
              <a:t>08-02-2024</a:t>
            </a:fld>
            <a:endParaRPr lang="en-IN" altLang="en-US"/>
          </a:p>
        </p:txBody>
      </p:sp>
      <p:sp>
        <p:nvSpPr>
          <p:cNvPr id="1048727" name="Footer Placeholder 4"/>
          <p:cNvSpPr>
            <a:spLocks noGrp="1"/>
          </p:cNvSpPr>
          <p:nvPr>
            <p:ph type="ftr" sz="quarter" idx="3"/>
          </p:nvPr>
        </p:nvSpPr>
        <p:spPr>
          <a:xfrm>
            <a:off x="4038600" y="6356350"/>
            <a:ext cx="41148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endParaRPr lang="en-IN" altLang="en-US"/>
          </a:p>
        </p:txBody>
      </p:sp>
      <p:sp>
        <p:nvSpPr>
          <p:cNvPr id="1048728" name="Slide Number Placeholder 5"/>
          <p:cNvSpPr>
            <a:spLocks noGrp="1"/>
          </p:cNvSpPr>
          <p:nvPr>
            <p:ph type="sldNum" sz="quarter" idx="4"/>
          </p:nvPr>
        </p:nvSpPr>
        <p:spPr>
          <a:xfrm>
            <a:off x="10790238" y="5876925"/>
            <a:ext cx="781050" cy="765175"/>
          </a:xfrm>
          <a:prstGeom prst="rect">
            <a:avLst/>
          </a:prstGeom>
          <a:noFill/>
          <a:ln>
            <a:noFill/>
          </a:ln>
        </p:spPr>
        <p:txBody>
          <a:bodyPr vert="horz" lIns="91440" tIns="45720" rIns="91440" bIns="45720" anchor="ct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hangingPunct="1"/>
            <a:fld id="{566ABCEB-ACFC-4714-9973-3DA970169C29}" type="slidenum">
              <a:rPr lang="en-IN" altLang="en-US" sz="1200">
                <a:solidFill>
                  <a:schemeClr val="lt1"/>
                </a:solidFill>
                <a:latin typeface="Poppins Medium" pitchFamily="2" charset="0"/>
              </a:rPr>
              <a:pPr lvl="0" algn="ctr" eaLnBrk="1" hangingPunct="1"/>
              <a:t>‹#›</a:t>
            </a:fld>
            <a:endParaRPr lang="en-IN" altLang="en-US" sz="1200">
              <a:solidFill>
                <a:schemeClr val="lt1"/>
              </a:solidFill>
              <a:latin typeface="Poppins Medium" pitchFamily="2" charset="0"/>
            </a:endParaRPr>
          </a:p>
        </p:txBody>
      </p:sp>
      <p:sp>
        <p:nvSpPr>
          <p:cNvPr id="1048729" name="Vertical Text Placeholder 2"/>
          <p:cNvSpPr>
            <a:spLocks noGrp="1"/>
          </p:cNvSpPr>
          <p:nvPr>
            <p:ph type="body" orient="vert" idx="1"/>
          </p:nvPr>
        </p:nvSpPr>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1048730" name="Title 1"/>
          <p:cNvSpPr>
            <a:spLocks noGrp="1"/>
          </p:cNvSpPr>
          <p:nvPr>
            <p:ph type="title"/>
          </p:nvPr>
        </p:nvSpPr>
        <p:spPr/>
        <p:txBody>
          <a:bodyPr/>
          <a:lstStyle/>
          <a:p>
            <a:r>
              <a:rPr lang="en-US" noProof="1"/>
              <a:t>Click to edit Master title style</a:t>
            </a:r>
            <a:endParaRPr lang="en-IN"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p:bg>
      <p:bgPr>
        <a:blipFill rotWithShape="0">
          <a:blip r:embed="rId2">
            <a:alphaModFix/>
          </a:blip>
          <a:srcRect/>
          <a:stretch>
            <a:fillRect/>
          </a:stretch>
        </a:blipFill>
        <a:effectLst/>
      </p:bgPr>
    </p:bg>
    <p:spTree>
      <p:nvGrpSpPr>
        <p:cNvPr id="1" name=""/>
        <p:cNvGrpSpPr/>
        <p:nvPr/>
      </p:nvGrpSpPr>
      <p:grpSpPr>
        <a:xfrm>
          <a:off x="0" y="0"/>
          <a:ext cx="0" cy="0"/>
          <a:chOff x="0" y="0"/>
          <a:chExt cx="0" cy="0"/>
        </a:xfrm>
      </p:grpSpPr>
      <p:sp>
        <p:nvSpPr>
          <p:cNvPr id="1048715" name="Date Placeholder 3"/>
          <p:cNvSpPr>
            <a:spLocks noGrp="1"/>
          </p:cNvSpPr>
          <p:nvPr>
            <p:ph type="dt" sz="half" idx="2"/>
          </p:nvPr>
        </p:nvSpPr>
        <p:spPr>
          <a:xfrm>
            <a:off x="838200" y="6356350"/>
            <a:ext cx="27432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fld id="{566ABCEB-ACFC-4714-9973-3DA970169C29}" type="datetime1">
              <a:rPr lang="en-IN" altLang="en-US"/>
              <a:pPr lvl="0" eaLnBrk="1" hangingPunct="1"/>
              <a:t>08-02-2024</a:t>
            </a:fld>
            <a:endParaRPr lang="en-IN" altLang="en-US"/>
          </a:p>
        </p:txBody>
      </p:sp>
      <p:sp>
        <p:nvSpPr>
          <p:cNvPr id="1048716" name="Footer Placeholder 4"/>
          <p:cNvSpPr>
            <a:spLocks noGrp="1"/>
          </p:cNvSpPr>
          <p:nvPr>
            <p:ph type="ftr" sz="quarter" idx="3"/>
          </p:nvPr>
        </p:nvSpPr>
        <p:spPr>
          <a:xfrm>
            <a:off x="4038600" y="6356350"/>
            <a:ext cx="4114800" cy="365125"/>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hangingPunct="1"/>
            <a:endParaRPr lang="en-IN" altLang="en-US"/>
          </a:p>
        </p:txBody>
      </p:sp>
      <p:sp>
        <p:nvSpPr>
          <p:cNvPr id="1048717" name="Slide Number Placeholder 5"/>
          <p:cNvSpPr>
            <a:spLocks noGrp="1"/>
          </p:cNvSpPr>
          <p:nvPr>
            <p:ph type="sldNum" sz="quarter" idx="4"/>
          </p:nvPr>
        </p:nvSpPr>
        <p:spPr>
          <a:xfrm>
            <a:off x="10790238" y="5876925"/>
            <a:ext cx="781050" cy="765175"/>
          </a:xfrm>
          <a:prstGeom prst="rect">
            <a:avLst/>
          </a:prstGeom>
          <a:noFill/>
          <a:ln>
            <a:noFill/>
          </a:ln>
        </p:spPr>
        <p:txBody>
          <a:bodyPr vert="horz" lIns="91440" tIns="45720" rIns="91440" bIns="45720" anchor="ct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hangingPunct="1"/>
            <a:fld id="{566ABCEB-ACFC-4714-9973-3DA970169C29}" type="slidenum">
              <a:rPr lang="en-IN" altLang="en-US" sz="1200">
                <a:solidFill>
                  <a:schemeClr val="lt1"/>
                </a:solidFill>
                <a:latin typeface="Poppins Medium" pitchFamily="2" charset="0"/>
              </a:rPr>
              <a:pPr lvl="0" algn="ctr" eaLnBrk="1" hangingPunct="1"/>
              <a:t>‹#›</a:t>
            </a:fld>
            <a:endParaRPr lang="en-IN" altLang="en-US" sz="1200">
              <a:solidFill>
                <a:schemeClr val="lt1"/>
              </a:solidFill>
              <a:latin typeface="Poppins Medium" pitchFamily="2" charset="0"/>
            </a:endParaRPr>
          </a:p>
        </p:txBody>
      </p:sp>
      <p:sp>
        <p:nvSpPr>
          <p:cNvPr id="1048718" name="Vertical Text Placeholder 2"/>
          <p:cNvSpPr>
            <a:spLocks noGrp="1"/>
          </p:cNvSpPr>
          <p:nvPr>
            <p:ph type="body" orient="vert" idx="1"/>
          </p:nvPr>
        </p:nvSpPr>
        <p:spPr>
          <a:xfrm>
            <a:off x="838200" y="365125"/>
            <a:ext cx="7734300" cy="5811838"/>
          </a:xfr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1048719" name="Vertical Title 1"/>
          <p:cNvSpPr>
            <a:spLocks noGrp="1"/>
          </p:cNvSpPr>
          <p:nvPr>
            <p:ph type="title" orient="vert"/>
          </p:nvPr>
        </p:nvSpPr>
        <p:spPr>
          <a:xfrm>
            <a:off x="8724900" y="365125"/>
            <a:ext cx="2628900" cy="5811838"/>
          </a:xfrm>
        </p:spPr>
        <p:txBody>
          <a:bodyPr vert="eaVert"/>
          <a:lstStyle/>
          <a:p>
            <a:r>
              <a:rPr lang="en-US" noProof="1"/>
              <a:t>Click to edit Master title style</a:t>
            </a:r>
            <a:endParaRPr lang="en-IN"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alphaModFix/>
          </a:blip>
          <a:srcRect/>
          <a:stretch>
            <a:fillRect/>
          </a:stretch>
        </a:blipFill>
        <a:effectLst/>
      </p:bgPr>
    </p:bg>
    <p:spTree>
      <p:nvGrpSpPr>
        <p:cNvPr id="1" name=""/>
        <p:cNvGrpSpPr/>
        <p:nvPr/>
      </p:nvGrpSpPr>
      <p:grpSpPr>
        <a:xfrm>
          <a:off x="0" y="0"/>
          <a:ext cx="0" cy="0"/>
          <a:chOff x="0" y="0"/>
          <a:chExt cx="0" cy="0"/>
        </a:xfrm>
      </p:grpSpPr>
      <p:sp>
        <p:nvSpPr>
          <p:cNvPr id="1048589" name="Title Placeholder 1"/>
          <p:cNvSpPr>
            <a:spLocks noGrp="1"/>
          </p:cNvSpPr>
          <p:nvPr>
            <p:ph type="title" idx="4294967295"/>
          </p:nvPr>
        </p:nvSpPr>
        <p:spPr>
          <a:xfrm>
            <a:off x="838200" y="365125"/>
            <a:ext cx="10515600" cy="1325562"/>
          </a:xfrm>
          <a:prstGeom prst="rect">
            <a:avLst/>
          </a:prstGeom>
          <a:noFill/>
          <a:ln>
            <a:noFill/>
          </a:ln>
        </p:spPr>
        <p:txBody>
          <a:bodyPr vert="horz" lIns="91440" tIns="45720" rIns="91440" bIns="45720" anchor="ctr"/>
          <a:lstStyle/>
          <a:p>
            <a:pPr lvl="0"/>
            <a:r>
              <a:rPr lang="en-US" altLang="en-US"/>
              <a:t>Click to edit Master title style</a:t>
            </a:r>
            <a:endParaRPr lang="en-IN" altLang="en-US"/>
          </a:p>
        </p:txBody>
      </p:sp>
      <p:sp>
        <p:nvSpPr>
          <p:cNvPr id="1048590" name="Text Placeholder 2"/>
          <p:cNvSpPr>
            <a:spLocks noGrp="1"/>
          </p:cNvSpPr>
          <p:nvPr>
            <p:ph type="body" idx="4294967295"/>
          </p:nvPr>
        </p:nvSpPr>
        <p:spPr>
          <a:xfrm>
            <a:off x="838200" y="1825625"/>
            <a:ext cx="10515600" cy="4351337"/>
          </a:xfrm>
          <a:prstGeom prst="rect">
            <a:avLst/>
          </a:prstGeom>
          <a:noFill/>
          <a:ln>
            <a:noFill/>
          </a:ln>
        </p:spPr>
        <p:txBody>
          <a:bodyPr vert="horz" lIns="91440" tIns="45720" rIns="91440" bIns="45720" anchor="t"/>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N" altLang="en-US"/>
          </a:p>
        </p:txBody>
      </p:sp>
      <p:sp>
        <p:nvSpPr>
          <p:cNvPr id="1048591" name="Slide Number Placeholder 5"/>
          <p:cNvSpPr>
            <a:spLocks noGrp="1"/>
          </p:cNvSpPr>
          <p:nvPr>
            <p:ph type="sldNum" sz="quarter" idx="4"/>
          </p:nvPr>
        </p:nvSpPr>
        <p:spPr>
          <a:xfrm>
            <a:off x="10790238" y="5876925"/>
            <a:ext cx="781050" cy="765175"/>
          </a:xfrm>
          <a:prstGeom prst="rect">
            <a:avLst/>
          </a:prstGeom>
          <a:noFill/>
          <a:ln>
            <a:noFill/>
          </a:ln>
        </p:spPr>
        <p:txBody>
          <a:bodyPr vert="horz" lIns="91440" tIns="45720" rIns="91440" bIns="45720" anchor="ct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hangingPunct="1"/>
            <a:fld id="{566ABCEB-ACFC-4714-9973-3DA970169C29}" type="slidenum">
              <a:rPr lang="en-IN" altLang="en-US" sz="1200">
                <a:solidFill>
                  <a:schemeClr val="lt1"/>
                </a:solidFill>
                <a:latin typeface="Poppins Medium" pitchFamily="2" charset="0"/>
              </a:rPr>
              <a:pPr lvl="0" algn="ctr" eaLnBrk="1" hangingPunct="1"/>
              <a:t>‹#›</a:t>
            </a:fld>
            <a:endParaRPr lang="en-IN" altLang="en-US" sz="1200">
              <a:solidFill>
                <a:schemeClr val="lt1"/>
              </a:solidFill>
              <a:latin typeface="Poppins Medium" pitchFamily="2" charset="0"/>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7" r:id="rId4"/>
    <p:sldLayoutId id="2147483669" r:id="rId5"/>
    <p:sldLayoutId id="2147483670" r:id="rId6"/>
    <p:sldLayoutId id="2147483671" r:id="rId7"/>
    <p:sldLayoutId id="2147483672" r:id="rId8"/>
    <p:sldLayoutId id="2147483673" r:id="rId9"/>
    <p:sldLayoutId id="2147483696" r:id="rId10"/>
  </p:sldLayoutIdLst>
  <p:hf sldNum="0" ftr="0" dt="0"/>
  <p:txStyles>
    <p:titleStyle>
      <a:lvl1pPr algn="l" rtl="0" eaLnBrk="1" fontAlgn="base" hangingPunct="1">
        <a:lnSpc>
          <a:spcPct val="90000"/>
        </a:lnSpc>
        <a:spcBef>
          <a:spcPct val="0"/>
        </a:spcBef>
        <a:spcAft>
          <a:spcPct val="0"/>
        </a:spcAft>
        <a:defRPr sz="4400" kern="1200">
          <a:solidFill>
            <a:srgbClr val="996699"/>
          </a:solidFill>
          <a:latin typeface="Poppins SemiBold" panose="00000700000000000000" pitchFamily="2" charset="0"/>
          <a:ea typeface="Calibri Light"/>
          <a:cs typeface="Poppins SemiBold" panose="00000700000000000000" pitchFamily="2" charset="0"/>
        </a:defRPr>
      </a:lvl1pPr>
      <a:lvl2pPr algn="l" rtl="0" eaLnBrk="1" fontAlgn="base" hangingPunct="1">
        <a:lnSpc>
          <a:spcPct val="90000"/>
        </a:lnSpc>
        <a:spcBef>
          <a:spcPct val="0"/>
        </a:spcBef>
        <a:spcAft>
          <a:spcPct val="0"/>
        </a:spcAft>
        <a:defRPr sz="4400">
          <a:solidFill>
            <a:srgbClr val="996699"/>
          </a:solidFill>
          <a:latin typeface="Poppins SemiBold" panose="00000700000000000000" pitchFamily="2" charset="0"/>
          <a:cs typeface="Poppins SemiBold" panose="00000700000000000000" pitchFamily="2" charset="0"/>
        </a:defRPr>
      </a:lvl2pPr>
      <a:lvl3pPr algn="l" rtl="0" eaLnBrk="1" fontAlgn="base" hangingPunct="1">
        <a:lnSpc>
          <a:spcPct val="90000"/>
        </a:lnSpc>
        <a:spcBef>
          <a:spcPct val="0"/>
        </a:spcBef>
        <a:spcAft>
          <a:spcPct val="0"/>
        </a:spcAft>
        <a:defRPr sz="4400">
          <a:solidFill>
            <a:srgbClr val="996699"/>
          </a:solidFill>
          <a:latin typeface="Poppins SemiBold" panose="00000700000000000000" pitchFamily="2" charset="0"/>
          <a:cs typeface="Poppins SemiBold" panose="00000700000000000000" pitchFamily="2" charset="0"/>
        </a:defRPr>
      </a:lvl3pPr>
      <a:lvl4pPr algn="l" rtl="0" eaLnBrk="1" fontAlgn="base" hangingPunct="1">
        <a:lnSpc>
          <a:spcPct val="90000"/>
        </a:lnSpc>
        <a:spcBef>
          <a:spcPct val="0"/>
        </a:spcBef>
        <a:spcAft>
          <a:spcPct val="0"/>
        </a:spcAft>
        <a:defRPr sz="4400">
          <a:solidFill>
            <a:srgbClr val="996699"/>
          </a:solidFill>
          <a:latin typeface="Poppins SemiBold" panose="00000700000000000000" pitchFamily="2" charset="0"/>
          <a:cs typeface="Poppins SemiBold" panose="00000700000000000000" pitchFamily="2" charset="0"/>
        </a:defRPr>
      </a:lvl4pPr>
      <a:lvl5pPr algn="l" rtl="0" eaLnBrk="1" fontAlgn="base" hangingPunct="1">
        <a:lnSpc>
          <a:spcPct val="90000"/>
        </a:lnSpc>
        <a:spcBef>
          <a:spcPct val="0"/>
        </a:spcBef>
        <a:spcAft>
          <a:spcPct val="0"/>
        </a:spcAft>
        <a:defRPr sz="4400">
          <a:solidFill>
            <a:srgbClr val="996699"/>
          </a:solidFill>
          <a:latin typeface="Poppins SemiBold" panose="00000700000000000000" pitchFamily="2" charset="0"/>
          <a:cs typeface="Poppins SemiBold" panose="00000700000000000000" pitchFamily="2" charset="0"/>
        </a:defRPr>
      </a:lvl5pPr>
      <a:lvl6pPr marL="457200" algn="l" rtl="0" eaLnBrk="1" fontAlgn="base" hangingPunct="1">
        <a:lnSpc>
          <a:spcPct val="90000"/>
        </a:lnSpc>
        <a:spcBef>
          <a:spcPct val="0"/>
        </a:spcBef>
        <a:spcAft>
          <a:spcPct val="0"/>
        </a:spcAft>
        <a:defRPr sz="4400">
          <a:solidFill>
            <a:srgbClr val="996699"/>
          </a:solidFill>
          <a:latin typeface="Poppins SemiBold" panose="00000700000000000000" pitchFamily="2" charset="0"/>
          <a:cs typeface="Poppins SemiBold" panose="00000700000000000000" pitchFamily="2" charset="0"/>
        </a:defRPr>
      </a:lvl6pPr>
      <a:lvl7pPr marL="914400" algn="l" rtl="0" eaLnBrk="1" fontAlgn="base" hangingPunct="1">
        <a:lnSpc>
          <a:spcPct val="90000"/>
        </a:lnSpc>
        <a:spcBef>
          <a:spcPct val="0"/>
        </a:spcBef>
        <a:spcAft>
          <a:spcPct val="0"/>
        </a:spcAft>
        <a:defRPr sz="4400">
          <a:solidFill>
            <a:srgbClr val="996699"/>
          </a:solidFill>
          <a:latin typeface="Poppins SemiBold" panose="00000700000000000000" pitchFamily="2" charset="0"/>
          <a:cs typeface="Poppins SemiBold" panose="00000700000000000000" pitchFamily="2" charset="0"/>
        </a:defRPr>
      </a:lvl7pPr>
      <a:lvl8pPr marL="1371600" algn="l" rtl="0" eaLnBrk="1" fontAlgn="base" hangingPunct="1">
        <a:lnSpc>
          <a:spcPct val="90000"/>
        </a:lnSpc>
        <a:spcBef>
          <a:spcPct val="0"/>
        </a:spcBef>
        <a:spcAft>
          <a:spcPct val="0"/>
        </a:spcAft>
        <a:defRPr sz="4400">
          <a:solidFill>
            <a:srgbClr val="996699"/>
          </a:solidFill>
          <a:latin typeface="Poppins SemiBold" panose="00000700000000000000" pitchFamily="2" charset="0"/>
          <a:cs typeface="Poppins SemiBold" panose="00000700000000000000" pitchFamily="2" charset="0"/>
        </a:defRPr>
      </a:lvl8pPr>
      <a:lvl9pPr marL="1828800" algn="l" rtl="0" eaLnBrk="1" fontAlgn="base" hangingPunct="1">
        <a:lnSpc>
          <a:spcPct val="90000"/>
        </a:lnSpc>
        <a:spcBef>
          <a:spcPct val="0"/>
        </a:spcBef>
        <a:spcAft>
          <a:spcPct val="0"/>
        </a:spcAft>
        <a:defRPr sz="4400">
          <a:solidFill>
            <a:srgbClr val="996699"/>
          </a:solidFill>
          <a:latin typeface="Poppins SemiBold" panose="00000700000000000000" pitchFamily="2" charset="0"/>
          <a:cs typeface="Poppins SemiBold" panose="00000700000000000000" pitchFamily="2" charset="0"/>
        </a:defRPr>
      </a:lvl9pPr>
    </p:titleStyle>
    <p:bodyStyle>
      <a:lvl1pPr marL="228600" indent="-228600" algn="l" rtl="0" eaLnBrk="1" fontAlgn="base" hangingPunct="1">
        <a:lnSpc>
          <a:spcPct val="90000"/>
        </a:lnSpc>
        <a:spcBef>
          <a:spcPts val="1000"/>
        </a:spcBef>
        <a:spcAft>
          <a:spcPct val="0"/>
        </a:spcAft>
        <a:buNone/>
        <a:defRPr sz="2800" kern="1200">
          <a:solidFill>
            <a:schemeClr val="tx1"/>
          </a:solidFill>
          <a:latin typeface="Poppins Medium" panose="00000600000000000000" pitchFamily="2" charset="0"/>
          <a:ea typeface="Calibri"/>
          <a:cs typeface="Poppins Medium" panose="00000600000000000000" pitchFamily="2" charset="0"/>
        </a:defRPr>
      </a:lvl1pPr>
      <a:lvl2pPr marL="685800" indent="-228600" algn="l" rtl="0" eaLnBrk="1" fontAlgn="base" hangingPunct="1">
        <a:lnSpc>
          <a:spcPct val="90000"/>
        </a:lnSpc>
        <a:spcBef>
          <a:spcPts val="500"/>
        </a:spcBef>
        <a:spcAft>
          <a:spcPct val="0"/>
        </a:spcAft>
        <a:buNone/>
        <a:defRPr sz="2400" kern="1200">
          <a:solidFill>
            <a:schemeClr val="tx1"/>
          </a:solidFill>
          <a:latin typeface="Poppins Medium" panose="00000600000000000000" pitchFamily="2" charset="0"/>
          <a:ea typeface="Calibri"/>
          <a:cs typeface="Poppins Medium" panose="00000600000000000000" pitchFamily="2" charset="0"/>
        </a:defRPr>
      </a:lvl2pPr>
      <a:lvl3pPr marL="1143000" indent="-228600" algn="l" rtl="0" eaLnBrk="1" fontAlgn="base" hangingPunct="1">
        <a:lnSpc>
          <a:spcPct val="90000"/>
        </a:lnSpc>
        <a:spcBef>
          <a:spcPts val="500"/>
        </a:spcBef>
        <a:spcAft>
          <a:spcPct val="0"/>
        </a:spcAft>
        <a:buNone/>
        <a:defRPr sz="2000" kern="1200">
          <a:solidFill>
            <a:schemeClr val="tx1"/>
          </a:solidFill>
          <a:latin typeface="Poppins Medium" panose="00000600000000000000" pitchFamily="2" charset="0"/>
          <a:ea typeface="Calibri"/>
          <a:cs typeface="Poppins Medium" panose="00000600000000000000" pitchFamily="2" charset="0"/>
        </a:defRPr>
      </a:lvl3pPr>
      <a:lvl4pPr marL="1600200" indent="-228600" algn="l" rtl="0" eaLnBrk="1" fontAlgn="base" hangingPunct="1">
        <a:lnSpc>
          <a:spcPct val="90000"/>
        </a:lnSpc>
        <a:spcBef>
          <a:spcPts val="500"/>
        </a:spcBef>
        <a:spcAft>
          <a:spcPct val="0"/>
        </a:spcAft>
        <a:buNone/>
        <a:defRPr kern="1200">
          <a:solidFill>
            <a:schemeClr val="tx1"/>
          </a:solidFill>
          <a:latin typeface="Poppins Medium" panose="00000600000000000000" pitchFamily="2" charset="0"/>
          <a:ea typeface="Calibri"/>
          <a:cs typeface="Poppins Medium" panose="00000600000000000000" pitchFamily="2" charset="0"/>
        </a:defRPr>
      </a:lvl4pPr>
      <a:lvl5pPr marL="2057400" indent="-228600" algn="l" rtl="0" eaLnBrk="1" fontAlgn="base" hangingPunct="1">
        <a:lnSpc>
          <a:spcPct val="90000"/>
        </a:lnSpc>
        <a:spcBef>
          <a:spcPts val="500"/>
        </a:spcBef>
        <a:spcAft>
          <a:spcPct val="0"/>
        </a:spcAft>
        <a:buNone/>
        <a:defRPr kern="1200">
          <a:solidFill>
            <a:schemeClr val="tx1"/>
          </a:solidFill>
          <a:latin typeface="Poppins Medium" panose="00000600000000000000" pitchFamily="2" charset="0"/>
          <a:ea typeface="Calibri"/>
          <a:cs typeface="Poppins Medium" panose="000006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Calibri"/>
          <a:ea typeface="Calibri"/>
          <a:cs typeface="+mn-cs"/>
        </a:defRPr>
      </a:lvl1pPr>
      <a:lvl2pPr marL="457200" algn="l" defTabSz="914400" rtl="0" eaLnBrk="1" latinLnBrk="0" hangingPunct="1">
        <a:defRPr sz="1800" kern="1200">
          <a:solidFill>
            <a:schemeClr val="tx1"/>
          </a:solidFill>
          <a:latin typeface="Calibri"/>
          <a:ea typeface="Calibri"/>
          <a:cs typeface="+mn-cs"/>
        </a:defRPr>
      </a:lvl2pPr>
      <a:lvl3pPr marL="914400" algn="l" defTabSz="914400" rtl="0" eaLnBrk="1" latinLnBrk="0" hangingPunct="1">
        <a:defRPr sz="1800" kern="1200">
          <a:solidFill>
            <a:schemeClr val="tx1"/>
          </a:solidFill>
          <a:latin typeface="Calibri"/>
          <a:ea typeface="Calibri"/>
          <a:cs typeface="+mn-cs"/>
        </a:defRPr>
      </a:lvl3pPr>
      <a:lvl4pPr marL="1371600" algn="l" defTabSz="914400" rtl="0" eaLnBrk="1" latinLnBrk="0" hangingPunct="1">
        <a:defRPr sz="1800" kern="1200">
          <a:solidFill>
            <a:schemeClr val="tx1"/>
          </a:solidFill>
          <a:latin typeface="Calibri"/>
          <a:ea typeface="Calibri"/>
          <a:cs typeface="+mn-cs"/>
        </a:defRPr>
      </a:lvl4pPr>
      <a:lvl5pPr marL="1828800" algn="l" defTabSz="914400" rtl="0" eaLnBrk="1" latinLnBrk="0" hangingPunct="1">
        <a:defRPr sz="1800" kern="1200">
          <a:solidFill>
            <a:schemeClr val="tx1"/>
          </a:solidFill>
          <a:latin typeface="Calibri"/>
          <a:ea typeface="Calibri"/>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blip>
          <a:srcRect/>
          <a:stretch>
            <a:fillRect/>
          </a:stretch>
        </a:blipFill>
        <a:effectLst/>
      </p:bgPr>
    </p:bg>
    <p:spTree>
      <p:nvGrpSpPr>
        <p:cNvPr id="1" name=""/>
        <p:cNvGrpSpPr/>
        <p:nvPr/>
      </p:nvGrpSpPr>
      <p:grpSpPr>
        <a:xfrm>
          <a:off x="0" y="0"/>
          <a:ext cx="0" cy="0"/>
          <a:chOff x="0" y="0"/>
          <a:chExt cx="0" cy="0"/>
        </a:xfrm>
      </p:grpSpPr>
      <p:sp>
        <p:nvSpPr>
          <p:cNvPr id="1048630" name="Title Placeholder 1"/>
          <p:cNvSpPr>
            <a:spLocks noGrp="1"/>
          </p:cNvSpPr>
          <p:nvPr>
            <p:ph type="title" idx="4294967295"/>
          </p:nvPr>
        </p:nvSpPr>
        <p:spPr>
          <a:xfrm>
            <a:off x="838200" y="365125"/>
            <a:ext cx="10515600" cy="1325562"/>
          </a:xfrm>
          <a:prstGeom prst="rect">
            <a:avLst/>
          </a:prstGeom>
          <a:noFill/>
          <a:ln>
            <a:noFill/>
          </a:ln>
        </p:spPr>
        <p:txBody>
          <a:bodyPr vert="horz" lIns="91440" tIns="45720" rIns="91440" bIns="45720" anchor="ctr"/>
          <a:lstStyle/>
          <a:p>
            <a:pPr lvl="0"/>
            <a:r>
              <a:rPr lang="en-IN" altLang="en-US"/>
              <a:t>Click to edit Master title style</a:t>
            </a:r>
          </a:p>
        </p:txBody>
      </p:sp>
      <p:sp>
        <p:nvSpPr>
          <p:cNvPr id="1048631" name="Text Placeholder 2"/>
          <p:cNvSpPr>
            <a:spLocks noGrp="1"/>
          </p:cNvSpPr>
          <p:nvPr>
            <p:ph type="body" idx="4294967295"/>
          </p:nvPr>
        </p:nvSpPr>
        <p:spPr>
          <a:xfrm>
            <a:off x="838200" y="1825625"/>
            <a:ext cx="10515600" cy="4351337"/>
          </a:xfrm>
          <a:prstGeom prst="rect">
            <a:avLst/>
          </a:prstGeom>
          <a:noFill/>
          <a:ln>
            <a:noFill/>
          </a:ln>
        </p:spPr>
        <p:txBody>
          <a:bodyPr vert="horz" lIns="91440" tIns="45720" rIns="91440" bIns="45720" anchor="t"/>
          <a:lstStyle/>
          <a:p>
            <a:pPr lvl="0"/>
            <a:r>
              <a:rPr lang="en-IN" altLang="en-US"/>
              <a:t>Click to edit Master text styles</a:t>
            </a:r>
          </a:p>
          <a:p>
            <a:pPr lvl="1"/>
            <a:r>
              <a:rPr lang="en-IN" altLang="en-US"/>
              <a:t>Second level</a:t>
            </a:r>
          </a:p>
          <a:p>
            <a:pPr lvl="2"/>
            <a:r>
              <a:rPr lang="en-IN" altLang="en-US"/>
              <a:t>Third level</a:t>
            </a:r>
          </a:p>
          <a:p>
            <a:pPr lvl="3"/>
            <a:r>
              <a:rPr lang="en-IN" altLang="en-US"/>
              <a:t>Fourth level</a:t>
            </a:r>
          </a:p>
          <a:p>
            <a:pPr lvl="4"/>
            <a:r>
              <a:rPr lang="en-IN" altLang="en-US"/>
              <a:t>Fifth level</a:t>
            </a:r>
          </a:p>
        </p:txBody>
      </p:sp>
      <p:sp>
        <p:nvSpPr>
          <p:cNvPr id="1048632" name="Slide Number Placeholder 5"/>
          <p:cNvSpPr>
            <a:spLocks noGrp="1"/>
          </p:cNvSpPr>
          <p:nvPr>
            <p:ph type="sldNum" sz="quarter" idx="4"/>
          </p:nvPr>
        </p:nvSpPr>
        <p:spPr>
          <a:xfrm>
            <a:off x="10790238" y="5876925"/>
            <a:ext cx="781050" cy="765175"/>
          </a:xfrm>
          <a:prstGeom prst="rect">
            <a:avLst/>
          </a:prstGeom>
          <a:noFill/>
          <a:ln>
            <a:noFill/>
          </a:ln>
        </p:spPr>
        <p:txBody>
          <a:bodyPr vert="horz" lIns="91440" tIns="45720" rIns="91440" bIns="45720" anchor="ct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hangingPunct="1"/>
            <a:fld id="{566ABCEB-ACFC-4714-9973-3DA970169C29}" type="slidenum">
              <a:rPr lang="en-IN" altLang="en-US" sz="1200">
                <a:solidFill>
                  <a:schemeClr val="lt1"/>
                </a:solidFill>
                <a:latin typeface="Poppins Medium" pitchFamily="2" charset="0"/>
              </a:rPr>
              <a:pPr lvl="0" algn="ctr" eaLnBrk="1" hangingPunct="1"/>
              <a:t>‹#›</a:t>
            </a:fld>
            <a:endParaRPr lang="en-IN" altLang="en-US" sz="1200">
              <a:solidFill>
                <a:schemeClr val="lt1"/>
              </a:solidFill>
              <a:latin typeface="Poppins Medium" pitchFamily="2" charset="0"/>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ftr="0" dt="0"/>
  <p:txStyles>
    <p:titleStyle>
      <a:lvl1pPr algn="l" rtl="0" eaLnBrk="0" fontAlgn="base" hangingPunct="0">
        <a:lnSpc>
          <a:spcPct val="90000"/>
        </a:lnSpc>
        <a:spcBef>
          <a:spcPct val="0"/>
        </a:spcBef>
        <a:spcAft>
          <a:spcPct val="0"/>
        </a:spcAft>
        <a:defRPr sz="4400" kern="1200">
          <a:solidFill>
            <a:srgbClr val="996699"/>
          </a:solidFill>
          <a:latin typeface="Poppins SemiBold" panose="00000700000000000000" pitchFamily="2" charset="0"/>
          <a:ea typeface="Calibri Light"/>
          <a:cs typeface="Poppins SemiBold" panose="00000700000000000000" pitchFamily="2" charset="0"/>
        </a:defRPr>
      </a:lvl1pPr>
      <a:lvl2pPr algn="l" rtl="0" eaLnBrk="0" fontAlgn="base" hangingPunct="0">
        <a:lnSpc>
          <a:spcPct val="90000"/>
        </a:lnSpc>
        <a:spcBef>
          <a:spcPct val="0"/>
        </a:spcBef>
        <a:spcAft>
          <a:spcPct val="0"/>
        </a:spcAft>
        <a:defRPr sz="4400">
          <a:solidFill>
            <a:srgbClr val="996699"/>
          </a:solidFill>
          <a:latin typeface="Poppins SemiBold" panose="00000700000000000000" pitchFamily="2" charset="0"/>
          <a:cs typeface="Poppins SemiBold" panose="00000700000000000000" pitchFamily="2" charset="0"/>
        </a:defRPr>
      </a:lvl2pPr>
      <a:lvl3pPr algn="l" rtl="0" eaLnBrk="0" fontAlgn="base" hangingPunct="0">
        <a:lnSpc>
          <a:spcPct val="90000"/>
        </a:lnSpc>
        <a:spcBef>
          <a:spcPct val="0"/>
        </a:spcBef>
        <a:spcAft>
          <a:spcPct val="0"/>
        </a:spcAft>
        <a:defRPr sz="4400">
          <a:solidFill>
            <a:srgbClr val="996699"/>
          </a:solidFill>
          <a:latin typeface="Poppins SemiBold" panose="00000700000000000000" pitchFamily="2" charset="0"/>
          <a:cs typeface="Poppins SemiBold" panose="00000700000000000000" pitchFamily="2" charset="0"/>
        </a:defRPr>
      </a:lvl3pPr>
      <a:lvl4pPr algn="l" rtl="0" eaLnBrk="0" fontAlgn="base" hangingPunct="0">
        <a:lnSpc>
          <a:spcPct val="90000"/>
        </a:lnSpc>
        <a:spcBef>
          <a:spcPct val="0"/>
        </a:spcBef>
        <a:spcAft>
          <a:spcPct val="0"/>
        </a:spcAft>
        <a:defRPr sz="4400">
          <a:solidFill>
            <a:srgbClr val="996699"/>
          </a:solidFill>
          <a:latin typeface="Poppins SemiBold" panose="00000700000000000000" pitchFamily="2" charset="0"/>
          <a:cs typeface="Poppins SemiBold" panose="00000700000000000000" pitchFamily="2" charset="0"/>
        </a:defRPr>
      </a:lvl4pPr>
      <a:lvl5pPr algn="l" rtl="0" eaLnBrk="0" fontAlgn="base" hangingPunct="0">
        <a:lnSpc>
          <a:spcPct val="90000"/>
        </a:lnSpc>
        <a:spcBef>
          <a:spcPct val="0"/>
        </a:spcBef>
        <a:spcAft>
          <a:spcPct val="0"/>
        </a:spcAft>
        <a:defRPr sz="4400">
          <a:solidFill>
            <a:srgbClr val="996699"/>
          </a:solidFill>
          <a:latin typeface="Poppins SemiBold" panose="00000700000000000000" pitchFamily="2" charset="0"/>
          <a:cs typeface="Poppins SemiBold" panose="00000700000000000000" pitchFamily="2" charset="0"/>
        </a:defRPr>
      </a:lvl5pPr>
      <a:lvl6pPr marL="457200" algn="l" rtl="0" fontAlgn="base">
        <a:lnSpc>
          <a:spcPct val="90000"/>
        </a:lnSpc>
        <a:spcBef>
          <a:spcPct val="0"/>
        </a:spcBef>
        <a:spcAft>
          <a:spcPct val="0"/>
        </a:spcAft>
        <a:defRPr sz="4400">
          <a:solidFill>
            <a:srgbClr val="996699"/>
          </a:solidFill>
          <a:latin typeface="Poppins SemiBold" panose="00000700000000000000" pitchFamily="2" charset="0"/>
          <a:cs typeface="Poppins SemiBold" panose="00000700000000000000" pitchFamily="2" charset="0"/>
        </a:defRPr>
      </a:lvl6pPr>
      <a:lvl7pPr marL="914400" algn="l" rtl="0" fontAlgn="base">
        <a:lnSpc>
          <a:spcPct val="90000"/>
        </a:lnSpc>
        <a:spcBef>
          <a:spcPct val="0"/>
        </a:spcBef>
        <a:spcAft>
          <a:spcPct val="0"/>
        </a:spcAft>
        <a:defRPr sz="4400">
          <a:solidFill>
            <a:srgbClr val="996699"/>
          </a:solidFill>
          <a:latin typeface="Poppins SemiBold" panose="00000700000000000000" pitchFamily="2" charset="0"/>
          <a:cs typeface="Poppins SemiBold" panose="00000700000000000000" pitchFamily="2" charset="0"/>
        </a:defRPr>
      </a:lvl7pPr>
      <a:lvl8pPr marL="1371600" algn="l" rtl="0" fontAlgn="base">
        <a:lnSpc>
          <a:spcPct val="90000"/>
        </a:lnSpc>
        <a:spcBef>
          <a:spcPct val="0"/>
        </a:spcBef>
        <a:spcAft>
          <a:spcPct val="0"/>
        </a:spcAft>
        <a:defRPr sz="4400">
          <a:solidFill>
            <a:srgbClr val="996699"/>
          </a:solidFill>
          <a:latin typeface="Poppins SemiBold" panose="00000700000000000000" pitchFamily="2" charset="0"/>
          <a:cs typeface="Poppins SemiBold" panose="00000700000000000000" pitchFamily="2" charset="0"/>
        </a:defRPr>
      </a:lvl8pPr>
      <a:lvl9pPr marL="1828800" algn="l" rtl="0" fontAlgn="base">
        <a:lnSpc>
          <a:spcPct val="90000"/>
        </a:lnSpc>
        <a:spcBef>
          <a:spcPct val="0"/>
        </a:spcBef>
        <a:spcAft>
          <a:spcPct val="0"/>
        </a:spcAft>
        <a:defRPr sz="4400">
          <a:solidFill>
            <a:srgbClr val="996699"/>
          </a:solidFill>
          <a:latin typeface="Poppins SemiBold" panose="00000700000000000000" pitchFamily="2" charset="0"/>
          <a:cs typeface="Poppins SemiBold" panose="00000700000000000000" pitchFamily="2" charset="0"/>
        </a:defRPr>
      </a:lvl9pPr>
    </p:titleStyle>
    <p:bodyStyle>
      <a:lvl1pPr marL="228600" indent="-228600" algn="l" rtl="0" eaLnBrk="0" fontAlgn="base" hangingPunct="0">
        <a:lnSpc>
          <a:spcPct val="90000"/>
        </a:lnSpc>
        <a:spcBef>
          <a:spcPts val="1000"/>
        </a:spcBef>
        <a:spcAft>
          <a:spcPct val="0"/>
        </a:spcAft>
        <a:buNone/>
        <a:defRPr sz="2800" kern="1200">
          <a:solidFill>
            <a:schemeClr val="tx1"/>
          </a:solidFill>
          <a:latin typeface="Poppins Medium" panose="00000600000000000000" pitchFamily="2" charset="0"/>
          <a:ea typeface="Calibri"/>
          <a:cs typeface="Poppins Medium" panose="00000600000000000000" pitchFamily="2" charset="0"/>
        </a:defRPr>
      </a:lvl1pPr>
      <a:lvl2pPr marL="685800" indent="-228600" algn="l" rtl="0" eaLnBrk="0" fontAlgn="base" hangingPunct="0">
        <a:lnSpc>
          <a:spcPct val="90000"/>
        </a:lnSpc>
        <a:spcBef>
          <a:spcPts val="500"/>
        </a:spcBef>
        <a:spcAft>
          <a:spcPct val="0"/>
        </a:spcAft>
        <a:buNone/>
        <a:defRPr sz="2400" kern="1200">
          <a:solidFill>
            <a:schemeClr val="tx1"/>
          </a:solidFill>
          <a:latin typeface="Poppins Medium" panose="00000600000000000000" pitchFamily="2" charset="0"/>
          <a:ea typeface="Calibri"/>
          <a:cs typeface="Poppins Medium" panose="00000600000000000000" pitchFamily="2" charset="0"/>
        </a:defRPr>
      </a:lvl2pPr>
      <a:lvl3pPr marL="1143000" indent="-228600" algn="l" rtl="0" eaLnBrk="0" fontAlgn="base" hangingPunct="0">
        <a:lnSpc>
          <a:spcPct val="90000"/>
        </a:lnSpc>
        <a:spcBef>
          <a:spcPts val="500"/>
        </a:spcBef>
        <a:spcAft>
          <a:spcPct val="0"/>
        </a:spcAft>
        <a:buNone/>
        <a:defRPr sz="2000" kern="1200">
          <a:solidFill>
            <a:schemeClr val="tx1"/>
          </a:solidFill>
          <a:latin typeface="Poppins Medium" panose="00000600000000000000" pitchFamily="2" charset="0"/>
          <a:ea typeface="Calibri"/>
          <a:cs typeface="Poppins Medium" panose="00000600000000000000" pitchFamily="2" charset="0"/>
        </a:defRPr>
      </a:lvl3pPr>
      <a:lvl4pPr marL="1600200" indent="-228600" algn="l" rtl="0" eaLnBrk="0" fontAlgn="base" hangingPunct="0">
        <a:lnSpc>
          <a:spcPct val="90000"/>
        </a:lnSpc>
        <a:spcBef>
          <a:spcPts val="500"/>
        </a:spcBef>
        <a:spcAft>
          <a:spcPct val="0"/>
        </a:spcAft>
        <a:buNone/>
        <a:defRPr kern="1200">
          <a:solidFill>
            <a:schemeClr val="tx1"/>
          </a:solidFill>
          <a:latin typeface="Poppins Medium" panose="00000600000000000000" pitchFamily="2" charset="0"/>
          <a:ea typeface="Calibri"/>
          <a:cs typeface="Poppins Medium" panose="00000600000000000000" pitchFamily="2" charset="0"/>
        </a:defRPr>
      </a:lvl4pPr>
      <a:lvl5pPr marL="2057400" indent="-228600" algn="l" rtl="0" eaLnBrk="0" fontAlgn="base" hangingPunct="0">
        <a:lnSpc>
          <a:spcPct val="90000"/>
        </a:lnSpc>
        <a:spcBef>
          <a:spcPts val="500"/>
        </a:spcBef>
        <a:spcAft>
          <a:spcPct val="0"/>
        </a:spcAft>
        <a:buNone/>
        <a:defRPr kern="1200">
          <a:solidFill>
            <a:schemeClr val="tx1"/>
          </a:solidFill>
          <a:latin typeface="Poppins Medium" panose="00000600000000000000" pitchFamily="2" charset="0"/>
          <a:ea typeface="Calibri"/>
          <a:cs typeface="Poppins Medium" panose="000006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Calibri"/>
          <a:ea typeface="Calibri"/>
          <a:cs typeface="+mn-cs"/>
        </a:defRPr>
      </a:lvl1pPr>
      <a:lvl2pPr marL="457200" algn="l" defTabSz="914400" rtl="0" eaLnBrk="1" latinLnBrk="0" hangingPunct="1">
        <a:defRPr sz="1800" kern="1200">
          <a:solidFill>
            <a:schemeClr val="tx1"/>
          </a:solidFill>
          <a:latin typeface="Calibri"/>
          <a:ea typeface="Calibri"/>
          <a:cs typeface="+mn-cs"/>
        </a:defRPr>
      </a:lvl2pPr>
      <a:lvl3pPr marL="914400" algn="l" defTabSz="914400" rtl="0" eaLnBrk="1" latinLnBrk="0" hangingPunct="1">
        <a:defRPr sz="1800" kern="1200">
          <a:solidFill>
            <a:schemeClr val="tx1"/>
          </a:solidFill>
          <a:latin typeface="Calibri"/>
          <a:ea typeface="Calibri"/>
          <a:cs typeface="+mn-cs"/>
        </a:defRPr>
      </a:lvl3pPr>
      <a:lvl4pPr marL="1371600" algn="l" defTabSz="914400" rtl="0" eaLnBrk="1" latinLnBrk="0" hangingPunct="1">
        <a:defRPr sz="1800" kern="1200">
          <a:solidFill>
            <a:schemeClr val="tx1"/>
          </a:solidFill>
          <a:latin typeface="Calibri"/>
          <a:ea typeface="Calibri"/>
          <a:cs typeface="+mn-cs"/>
        </a:defRPr>
      </a:lvl4pPr>
      <a:lvl5pPr marL="1828800" algn="l" defTabSz="914400" rtl="0" eaLnBrk="1" latinLnBrk="0" hangingPunct="1">
        <a:defRPr sz="1800" kern="1200">
          <a:solidFill>
            <a:schemeClr val="tx1"/>
          </a:solidFill>
          <a:latin typeface="Calibri"/>
          <a:ea typeface="Calibri"/>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5C4BF"/>
        </a:solidFill>
        <a:effectLst/>
      </p:bgPr>
    </p:bg>
    <p:spTree>
      <p:nvGrpSpPr>
        <p:cNvPr id="1" name=""/>
        <p:cNvGrpSpPr/>
        <p:nvPr/>
      </p:nvGrpSpPr>
      <p:grpSpPr>
        <a:xfrm>
          <a:off x="0" y="0"/>
          <a:ext cx="0" cy="0"/>
          <a:chOff x="0" y="0"/>
          <a:chExt cx="0" cy="0"/>
        </a:xfrm>
      </p:grpSpPr>
      <p:sp>
        <p:nvSpPr>
          <p:cNvPr id="9" name="Rectangle: Single Corner Rounded 8">
            <a:extLst>
              <a:ext uri="{FF2B5EF4-FFF2-40B4-BE49-F238E27FC236}">
                <a16:creationId xmlns:a16="http://schemas.microsoft.com/office/drawing/2014/main" id="{764B21EF-48A7-903C-8F53-156439F2F5A6}"/>
              </a:ext>
            </a:extLst>
          </p:cNvPr>
          <p:cNvSpPr/>
          <p:nvPr/>
        </p:nvSpPr>
        <p:spPr>
          <a:xfrm>
            <a:off x="800992" y="894634"/>
            <a:ext cx="10610850" cy="5191125"/>
          </a:xfrm>
          <a:prstGeom prst="round1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2" name="Title 1">
            <a:extLst>
              <a:ext uri="{FF2B5EF4-FFF2-40B4-BE49-F238E27FC236}">
                <a16:creationId xmlns:a16="http://schemas.microsoft.com/office/drawing/2014/main" id="{9DCC239C-55A1-0F42-BAC4-2CEA7529B4C0}"/>
              </a:ext>
            </a:extLst>
          </p:cNvPr>
          <p:cNvSpPr>
            <a:spLocks noGrp="1"/>
          </p:cNvSpPr>
          <p:nvPr>
            <p:ph type="title"/>
          </p:nvPr>
        </p:nvSpPr>
        <p:spPr>
          <a:xfrm>
            <a:off x="1714386" y="828876"/>
            <a:ext cx="8763228" cy="1750166"/>
          </a:xfrm>
        </p:spPr>
        <p:txBody>
          <a:bodyPr>
            <a:noAutofit/>
          </a:bodyPr>
          <a:lstStyle/>
          <a:p>
            <a:r>
              <a:rPr lang="en-US" sz="5400" dirty="0">
                <a:solidFill>
                  <a:srgbClr val="3488A0"/>
                </a:solidFill>
                <a:latin typeface="Arial Rounded MT Bold" panose="020F0704030504030204" pitchFamily="34" charset="0"/>
              </a:rPr>
              <a:t>Loan Approval Prediction Website Using ML</a:t>
            </a:r>
            <a:endParaRPr lang="en-IN" sz="5400" dirty="0">
              <a:solidFill>
                <a:srgbClr val="3488A0"/>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4F383661-55D8-C313-9A1A-A5FA77FDA678}"/>
              </a:ext>
            </a:extLst>
          </p:cNvPr>
          <p:cNvSpPr>
            <a:spLocks noGrp="1"/>
          </p:cNvSpPr>
          <p:nvPr>
            <p:ph idx="1"/>
          </p:nvPr>
        </p:nvSpPr>
        <p:spPr>
          <a:xfrm>
            <a:off x="6334812" y="3428999"/>
            <a:ext cx="4974968" cy="2939959"/>
          </a:xfrm>
        </p:spPr>
        <p:txBody>
          <a:bodyPr>
            <a:normAutofit/>
          </a:bodyPr>
          <a:lstStyle/>
          <a:p>
            <a:pPr marL="0" indent="0">
              <a:buNone/>
            </a:pPr>
            <a:r>
              <a:rPr lang="en-IN" sz="2800" dirty="0">
                <a:solidFill>
                  <a:schemeClr val="accent5">
                    <a:lumMod val="50000"/>
                  </a:schemeClr>
                </a:solidFill>
              </a:rPr>
              <a:t>BY :</a:t>
            </a:r>
          </a:p>
          <a:p>
            <a:pPr algn="just">
              <a:buFont typeface="Wingdings" panose="05000000000000000000" pitchFamily="2" charset="2"/>
              <a:buChar char="Ø"/>
            </a:pPr>
            <a:r>
              <a:rPr lang="en-IN" sz="2000" dirty="0">
                <a:latin typeface="Arial Rounded MT Bold" panose="020F0704030504030204" pitchFamily="34" charset="0"/>
              </a:rPr>
              <a:t>L. Vishesh Reddy  -   21891A05A4</a:t>
            </a:r>
          </a:p>
          <a:p>
            <a:pPr algn="just">
              <a:buFont typeface="Wingdings" panose="05000000000000000000" pitchFamily="2" charset="2"/>
              <a:buChar char="Ø"/>
            </a:pPr>
            <a:r>
              <a:rPr lang="en-IN" sz="2000" dirty="0">
                <a:latin typeface="Arial Rounded MT Bold" panose="020F0704030504030204" pitchFamily="34" charset="0"/>
              </a:rPr>
              <a:t>A. Sneha                  -    21891A0572</a:t>
            </a:r>
          </a:p>
          <a:p>
            <a:pPr algn="just">
              <a:buFont typeface="Wingdings" panose="05000000000000000000" pitchFamily="2" charset="2"/>
              <a:buChar char="Ø"/>
            </a:pPr>
            <a:r>
              <a:rPr lang="en-IN" sz="2000" dirty="0">
                <a:latin typeface="Arial Rounded MT Bold" panose="020F0704030504030204" pitchFamily="34" charset="0"/>
              </a:rPr>
              <a:t>K. </a:t>
            </a:r>
            <a:r>
              <a:rPr lang="en-IN" sz="2000" dirty="0" err="1">
                <a:latin typeface="Arial Rounded MT Bold" panose="020F0704030504030204" pitchFamily="34" charset="0"/>
              </a:rPr>
              <a:t>Anuhas</a:t>
            </a:r>
            <a:r>
              <a:rPr lang="en-IN" sz="2000" dirty="0">
                <a:latin typeface="Arial Rounded MT Bold" panose="020F0704030504030204" pitchFamily="34" charset="0"/>
              </a:rPr>
              <a:t>                -   21891A05A1</a:t>
            </a:r>
          </a:p>
          <a:p>
            <a:pPr algn="just">
              <a:buFont typeface="Wingdings" panose="05000000000000000000" pitchFamily="2" charset="2"/>
              <a:buChar char="Ø"/>
            </a:pPr>
            <a:r>
              <a:rPr lang="en-IN" sz="2000" dirty="0">
                <a:latin typeface="Arial Rounded MT Bold" panose="020F0704030504030204" pitchFamily="34" charset="0"/>
              </a:rPr>
              <a:t>N. </a:t>
            </a:r>
            <a:r>
              <a:rPr lang="en-IN" sz="2000" dirty="0" err="1">
                <a:latin typeface="Arial Rounded MT Bold" panose="020F0704030504030204" pitchFamily="34" charset="0"/>
              </a:rPr>
              <a:t>Yashwanth</a:t>
            </a:r>
            <a:r>
              <a:rPr lang="en-IN" sz="2000" dirty="0">
                <a:latin typeface="Arial Rounded MT Bold" panose="020F0704030504030204" pitchFamily="34" charset="0"/>
              </a:rPr>
              <a:t>         -   21891A05B3</a:t>
            </a:r>
          </a:p>
          <a:p>
            <a:pPr marL="0" indent="0" algn="just"/>
            <a:r>
              <a:rPr lang="en-IN" sz="2200" b="0" i="0" dirty="0">
                <a:solidFill>
                  <a:srgbClr val="000000"/>
                </a:solidFill>
                <a:effectLst/>
                <a:latin typeface="Helvetica Neue"/>
              </a:rPr>
              <a:t>⮚</a:t>
            </a:r>
            <a:r>
              <a:rPr lang="en-US" sz="2000" dirty="0">
                <a:effectLst/>
                <a:latin typeface="Arial Rounded MT Bold" panose="020F0704030504030204" pitchFamily="34" charset="0"/>
                <a:ea typeface="Calibri" panose="020F0502020204030204" pitchFamily="34" charset="0"/>
              </a:rPr>
              <a:t>M. Muzammil          </a:t>
            </a:r>
            <a:r>
              <a:rPr lang="en-US" sz="2000">
                <a:effectLst/>
                <a:latin typeface="Arial Rounded MT Bold" panose="020F0704030504030204" pitchFamily="34" charset="0"/>
                <a:ea typeface="Calibri" panose="020F0502020204030204" pitchFamily="34" charset="0"/>
              </a:rPr>
              <a:t>-   22895A0508</a:t>
            </a:r>
            <a:endParaRPr lang="en-IN" sz="2000" b="0" i="0" dirty="0">
              <a:solidFill>
                <a:srgbClr val="000000"/>
              </a:solidFill>
              <a:effectLst/>
              <a:latin typeface="Arial Rounded MT Bold" panose="020F0704030504030204" pitchFamily="34" charset="0"/>
            </a:endParaRPr>
          </a:p>
          <a:p>
            <a:pPr marL="0" indent="0" algn="just"/>
            <a:endParaRPr lang="en-IN" sz="2000" dirty="0">
              <a:latin typeface="Arial Rounded MT Bold" panose="020F0704030504030204" pitchFamily="34" charset="0"/>
            </a:endParaRPr>
          </a:p>
          <a:p>
            <a:pPr marL="0" indent="0" algn="just"/>
            <a:endParaRPr lang="en-IN" sz="2000" dirty="0">
              <a:latin typeface="Arial Rounded MT Bold" panose="020F0704030504030204" pitchFamily="34" charset="0"/>
            </a:endParaRPr>
          </a:p>
          <a:p>
            <a:endParaRPr lang="en-IN" sz="3200" dirty="0">
              <a:solidFill>
                <a:schemeClr val="accent4">
                  <a:lumMod val="75000"/>
                </a:schemeClr>
              </a:solidFill>
            </a:endParaRPr>
          </a:p>
        </p:txBody>
      </p:sp>
      <p:sp>
        <p:nvSpPr>
          <p:cNvPr id="4" name="Text Placeholder 3">
            <a:extLst>
              <a:ext uri="{FF2B5EF4-FFF2-40B4-BE49-F238E27FC236}">
                <a16:creationId xmlns:a16="http://schemas.microsoft.com/office/drawing/2014/main" id="{2A3DF87F-EDCE-A399-1010-A675D35EE452}"/>
              </a:ext>
            </a:extLst>
          </p:cNvPr>
          <p:cNvSpPr>
            <a:spLocks noGrp="1"/>
          </p:cNvSpPr>
          <p:nvPr>
            <p:ph type="body" sz="half" idx="2"/>
          </p:nvPr>
        </p:nvSpPr>
        <p:spPr>
          <a:xfrm>
            <a:off x="74168" y="3428999"/>
            <a:ext cx="6260643" cy="2770862"/>
          </a:xfrm>
        </p:spPr>
        <p:txBody>
          <a:bodyPr/>
          <a:lstStyle/>
          <a:p>
            <a:r>
              <a:rPr lang="en-IN" dirty="0"/>
              <a:t>                     </a:t>
            </a:r>
          </a:p>
          <a:p>
            <a:endParaRPr lang="en-IN" dirty="0"/>
          </a:p>
          <a:p>
            <a:endParaRPr lang="en-IN" dirty="0"/>
          </a:p>
          <a:p>
            <a:endParaRPr lang="en-IN" dirty="0"/>
          </a:p>
          <a:p>
            <a:endParaRPr lang="en-IN" dirty="0"/>
          </a:p>
          <a:p>
            <a:r>
              <a:rPr lang="en-IN" dirty="0"/>
              <a:t>                             Under Guidance Of :</a:t>
            </a:r>
          </a:p>
          <a:p>
            <a:r>
              <a:rPr lang="en-IN" sz="2400" i="1" dirty="0"/>
              <a:t>                  </a:t>
            </a:r>
            <a:r>
              <a:rPr lang="en-IN" sz="2400" dirty="0">
                <a:latin typeface="Microsoft YaHei" panose="020B0503020204020204" pitchFamily="34" charset="-122"/>
                <a:ea typeface="Microsoft YaHei" panose="020B0503020204020204" pitchFamily="34" charset="-122"/>
              </a:rPr>
              <a:t>Mr D. Krishna Prasad</a:t>
            </a:r>
          </a:p>
          <a:p>
            <a:endParaRPr lang="en-IN" dirty="0"/>
          </a:p>
        </p:txBody>
      </p:sp>
      <p:sp>
        <p:nvSpPr>
          <p:cNvPr id="5" name="Date Placeholder 4">
            <a:extLst>
              <a:ext uri="{FF2B5EF4-FFF2-40B4-BE49-F238E27FC236}">
                <a16:creationId xmlns:a16="http://schemas.microsoft.com/office/drawing/2014/main" id="{B25340DA-162D-91E6-E188-CBCA133CED69}"/>
              </a:ext>
            </a:extLst>
          </p:cNvPr>
          <p:cNvSpPr>
            <a:spLocks noGrp="1"/>
          </p:cNvSpPr>
          <p:nvPr>
            <p:ph type="dt" sz="half" idx="10"/>
          </p:nvPr>
        </p:nvSpPr>
        <p:spPr>
          <a:xfrm>
            <a:off x="10492172" y="6250600"/>
            <a:ext cx="1458718" cy="380418"/>
          </a:xfrm>
        </p:spPr>
        <p:txBody>
          <a:bodyPr/>
          <a:lstStyle/>
          <a:p>
            <a:pPr rtl="0"/>
            <a:r>
              <a:rPr lang="en-US" dirty="0"/>
              <a:t>08/02/2024</a:t>
            </a:r>
          </a:p>
        </p:txBody>
      </p:sp>
      <p:sp>
        <p:nvSpPr>
          <p:cNvPr id="11" name="Block Arc 10">
            <a:extLst>
              <a:ext uri="{FF2B5EF4-FFF2-40B4-BE49-F238E27FC236}">
                <a16:creationId xmlns:a16="http://schemas.microsoft.com/office/drawing/2014/main" id="{992146C5-4D16-C1F7-2CFB-C5FCEF7B641E}"/>
              </a:ext>
            </a:extLst>
          </p:cNvPr>
          <p:cNvSpPr/>
          <p:nvPr/>
        </p:nvSpPr>
        <p:spPr>
          <a:xfrm rot="16200000">
            <a:off x="10526252" y="2013841"/>
            <a:ext cx="1729668" cy="1934915"/>
          </a:xfrm>
          <a:prstGeom prst="blockArc">
            <a:avLst/>
          </a:prstGeom>
          <a:solidFill>
            <a:schemeClr val="bg1">
              <a:lumMod val="65000"/>
            </a:schemeClr>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Half Frame 16">
            <a:extLst>
              <a:ext uri="{FF2B5EF4-FFF2-40B4-BE49-F238E27FC236}">
                <a16:creationId xmlns:a16="http://schemas.microsoft.com/office/drawing/2014/main" id="{3D7C400A-9DEB-EB42-32EC-D0D65F7C5DB7}"/>
              </a:ext>
            </a:extLst>
          </p:cNvPr>
          <p:cNvSpPr/>
          <p:nvPr/>
        </p:nvSpPr>
        <p:spPr>
          <a:xfrm>
            <a:off x="276225" y="342900"/>
            <a:ext cx="2124074" cy="923607"/>
          </a:xfrm>
          <a:prstGeom prst="halfFrame">
            <a:avLst/>
          </a:prstGeom>
          <a:gradFill flip="none" rotWithShape="1">
            <a:gsLst>
              <a:gs pos="10000">
                <a:schemeClr val="accent1">
                  <a:alpha val="59000"/>
                  <a:lumMod val="50000"/>
                  <a:lumOff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Half Frame 18">
            <a:extLst>
              <a:ext uri="{FF2B5EF4-FFF2-40B4-BE49-F238E27FC236}">
                <a16:creationId xmlns:a16="http://schemas.microsoft.com/office/drawing/2014/main" id="{B737D29F-F11C-0705-4AE7-053F44FED101}"/>
              </a:ext>
            </a:extLst>
          </p:cNvPr>
          <p:cNvSpPr/>
          <p:nvPr/>
        </p:nvSpPr>
        <p:spPr>
          <a:xfrm rot="10800000">
            <a:off x="9791701" y="5652689"/>
            <a:ext cx="2124074" cy="923607"/>
          </a:xfrm>
          <a:prstGeom prst="halfFrame">
            <a:avLst/>
          </a:prstGeom>
          <a:gradFill flip="none" rotWithShape="1">
            <a:gsLst>
              <a:gs pos="10000">
                <a:schemeClr val="accent1">
                  <a:alpha val="59000"/>
                  <a:lumMod val="50000"/>
                  <a:lumOff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0" name="Picture 9">
            <a:extLst>
              <a:ext uri="{FF2B5EF4-FFF2-40B4-BE49-F238E27FC236}">
                <a16:creationId xmlns:a16="http://schemas.microsoft.com/office/drawing/2014/main" id="{588918E6-8B17-DE85-FB92-819B0763B8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7439" y="-21870"/>
            <a:ext cx="2809466" cy="936133"/>
          </a:xfrm>
          <a:prstGeom prst="rect">
            <a:avLst/>
          </a:prstGeom>
        </p:spPr>
      </p:pic>
      <p:pic>
        <p:nvPicPr>
          <p:cNvPr id="7" name="Picture 6">
            <a:extLst>
              <a:ext uri="{FF2B5EF4-FFF2-40B4-BE49-F238E27FC236}">
                <a16:creationId xmlns:a16="http://schemas.microsoft.com/office/drawing/2014/main" id="{4EF0B48A-1BDA-9652-1D2F-84ED7AB6A1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8262" y="2665974"/>
            <a:ext cx="2302940" cy="2360318"/>
          </a:xfrm>
          <a:prstGeom prst="rect">
            <a:avLst/>
          </a:prstGeom>
        </p:spPr>
      </p:pic>
    </p:spTree>
    <p:extLst>
      <p:ext uri="{BB962C8B-B14F-4D97-AF65-F5344CB8AC3E}">
        <p14:creationId xmlns:p14="http://schemas.microsoft.com/office/powerpoint/2010/main" val="3925674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Title 1"/>
          <p:cNvSpPr>
            <a:spLocks noGrp="1"/>
          </p:cNvSpPr>
          <p:nvPr>
            <p:ph type="title"/>
          </p:nvPr>
        </p:nvSpPr>
        <p:spPr>
          <a:xfrm>
            <a:off x="838200" y="228600"/>
            <a:ext cx="10515600" cy="904875"/>
          </a:xfrm>
          <a:prstGeom prst="rect">
            <a:avLst/>
          </a:prstGeom>
          <a:noFill/>
          <a:ln>
            <a:noFill/>
          </a:ln>
        </p:spPr>
        <p:txBody>
          <a:bodyPr vert="horz" lIns="91440" tIns="45720" rIns="91440" bIns="45720" anchor="ctr"/>
          <a:lstStyle>
            <a:lvl1pPr marL="0" indent="0" algn="l" rtl="0" eaLnBrk="0" fontAlgn="base" latinLnBrk="0" hangingPunct="0">
              <a:lnSpc>
                <a:spcPct val="90000"/>
              </a:lnSpc>
              <a:spcBef>
                <a:spcPct val="0"/>
              </a:spcBef>
              <a:spcAft>
                <a:spcPct val="0"/>
              </a:spcAft>
              <a:buFontTx/>
              <a:buNone/>
              <a:defRPr sz="4400" b="0" i="0" u="none" baseline="0">
                <a:solidFill>
                  <a:srgbClr val="996699"/>
                </a:solidFill>
                <a:latin typeface="Poppins SemiBold" pitchFamily="2" charset="0"/>
                <a:ea typeface="Poppins SemiBold" pitchFamily="2" charset="0"/>
                <a:sym typeface="Calibri" pitchFamily="34" charset="0"/>
              </a:defRPr>
            </a:lvl1pPr>
          </a:lstStyle>
          <a:p>
            <a:pPr lvl="0" algn="ctr" eaLnBrk="1" hangingPunct="1"/>
            <a:r>
              <a:rPr lang="en-US" altLang="zh-CN" b="1" dirty="0">
                <a:ea typeface="SimSun" pitchFamily="2" charset="-122"/>
              </a:rPr>
              <a:t>Conclusion</a:t>
            </a:r>
          </a:p>
        </p:txBody>
      </p:sp>
      <p:sp>
        <p:nvSpPr>
          <p:cNvPr id="3" name="TextBox 2">
            <a:extLst>
              <a:ext uri="{FF2B5EF4-FFF2-40B4-BE49-F238E27FC236}">
                <a16:creationId xmlns:a16="http://schemas.microsoft.com/office/drawing/2014/main" id="{2E3FC56C-60EA-3408-526B-1A0BC7EC8E54}"/>
              </a:ext>
            </a:extLst>
          </p:cNvPr>
          <p:cNvSpPr txBox="1"/>
          <p:nvPr/>
        </p:nvSpPr>
        <p:spPr>
          <a:xfrm>
            <a:off x="2318952" y="2278410"/>
            <a:ext cx="7554096" cy="3046988"/>
          </a:xfrm>
          <a:prstGeom prst="rect">
            <a:avLst/>
          </a:prstGeom>
          <a:noFill/>
        </p:spPr>
        <p:txBody>
          <a:bodyPr wrap="square">
            <a:spAutoFit/>
          </a:bodyPr>
          <a:lstStyle/>
          <a:p>
            <a:pPr marL="0" indent="0">
              <a:buNone/>
            </a:pPr>
            <a:r>
              <a:rPr lang="en-US" sz="2400" dirty="0">
                <a:solidFill>
                  <a:schemeClr val="bg2">
                    <a:lumMod val="10000"/>
                  </a:schemeClr>
                </a:solidFill>
                <a:latin typeface="Poppins Medium" panose="00000600000000000000" pitchFamily="2" charset="0"/>
                <a:ea typeface="Times New Roman"/>
                <a:cs typeface="Poppins Medium" panose="00000600000000000000" pitchFamily="2" charset="0"/>
                <a:sym typeface="Times New Roman"/>
              </a:rPr>
              <a:t>In conclusion, this project pioneers a web-based loan approval prediction system using state-of-the-art ML algorithms. By seamlessly integrating data processing and user-friendly interfaces, it enhances the loan application process. Its streamlined approach improves decision-making for financial institutions. </a:t>
            </a:r>
            <a:r>
              <a:rPr lang="en-US" sz="2400" dirty="0">
                <a:solidFill>
                  <a:schemeClr val="lt1"/>
                </a:solidFill>
                <a:latin typeface="Times New Roman"/>
                <a:ea typeface="Times New Roman"/>
                <a:cs typeface="Times New Roman"/>
                <a:sym typeface="Times New Roman"/>
              </a:rPr>
              <a:t>of the loan approval landscape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F6B589-8C3A-DC60-A5F2-087205B4AC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88248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E8691E-6F37-2C90-C623-74DBA4639337}"/>
              </a:ext>
            </a:extLst>
          </p:cNvPr>
          <p:cNvSpPr>
            <a:spLocks noGrp="1"/>
          </p:cNvSpPr>
          <p:nvPr>
            <p:ph idx="1"/>
          </p:nvPr>
        </p:nvSpPr>
        <p:spPr>
          <a:xfrm>
            <a:off x="838200" y="1840408"/>
            <a:ext cx="10515600" cy="4888490"/>
          </a:xfrm>
        </p:spPr>
        <p:txBody>
          <a:bodyPr/>
          <a:lstStyle/>
          <a:p>
            <a:pPr marL="457200" indent="-457200">
              <a:buFont typeface="Wingdings" panose="05000000000000000000" pitchFamily="2" charset="2"/>
              <a:buChar char="Ø"/>
            </a:pPr>
            <a:r>
              <a:rPr lang="en-US" sz="2800" dirty="0">
                <a:solidFill>
                  <a:schemeClr val="accent5">
                    <a:lumMod val="50000"/>
                  </a:schemeClr>
                </a:solidFill>
                <a:sym typeface="+mn-ea"/>
              </a:rPr>
              <a:t>Abstract</a:t>
            </a:r>
          </a:p>
          <a:p>
            <a:pPr marL="457200" indent="-457200">
              <a:buFont typeface="Wingdings" panose="05000000000000000000" pitchFamily="2" charset="2"/>
              <a:buChar char="Ø"/>
            </a:pPr>
            <a:r>
              <a:rPr lang="en-US" sz="2800" dirty="0">
                <a:solidFill>
                  <a:schemeClr val="accent5">
                    <a:lumMod val="50000"/>
                  </a:schemeClr>
                </a:solidFill>
                <a:sym typeface="+mn-ea"/>
              </a:rPr>
              <a:t>Introduction</a:t>
            </a:r>
          </a:p>
          <a:p>
            <a:pPr marL="457200" indent="-457200">
              <a:buFont typeface="Wingdings" panose="05000000000000000000" pitchFamily="2" charset="2"/>
              <a:buChar char="Ø"/>
            </a:pPr>
            <a:r>
              <a:rPr lang="en-US" dirty="0">
                <a:solidFill>
                  <a:schemeClr val="accent5">
                    <a:lumMod val="50000"/>
                  </a:schemeClr>
                </a:solidFill>
                <a:sym typeface="+mn-ea"/>
              </a:rPr>
              <a:t>Overview</a:t>
            </a:r>
            <a:endParaRPr lang="en-US" sz="2800" dirty="0">
              <a:solidFill>
                <a:schemeClr val="accent5">
                  <a:lumMod val="50000"/>
                </a:schemeClr>
              </a:solidFill>
              <a:sym typeface="+mn-ea"/>
            </a:endParaRPr>
          </a:p>
          <a:p>
            <a:pPr marL="457200" indent="-457200">
              <a:buFont typeface="Wingdings" panose="05000000000000000000" pitchFamily="2" charset="2"/>
              <a:buChar char="Ø"/>
            </a:pPr>
            <a:r>
              <a:rPr lang="en-US" sz="2800" dirty="0">
                <a:solidFill>
                  <a:schemeClr val="accent5">
                    <a:lumMod val="50000"/>
                  </a:schemeClr>
                </a:solidFill>
                <a:sym typeface="+mn-ea"/>
              </a:rPr>
              <a:t>System design</a:t>
            </a:r>
          </a:p>
          <a:p>
            <a:pPr marL="457200" indent="-457200">
              <a:buFont typeface="Wingdings" panose="05000000000000000000" pitchFamily="2" charset="2"/>
              <a:buChar char="Ø"/>
            </a:pPr>
            <a:r>
              <a:rPr lang="en-US" sz="2800" dirty="0">
                <a:solidFill>
                  <a:schemeClr val="accent5">
                    <a:lumMod val="50000"/>
                  </a:schemeClr>
                </a:solidFill>
                <a:sym typeface="+mn-ea"/>
              </a:rPr>
              <a:t>Block Diagram</a:t>
            </a:r>
          </a:p>
          <a:p>
            <a:pPr marL="457200" indent="-457200">
              <a:buFont typeface="Wingdings" panose="05000000000000000000" pitchFamily="2" charset="2"/>
              <a:buChar char="Ø"/>
            </a:pPr>
            <a:r>
              <a:rPr lang="en-US" sz="2800" dirty="0">
                <a:solidFill>
                  <a:schemeClr val="accent5">
                    <a:lumMod val="50000"/>
                  </a:schemeClr>
                </a:solidFill>
                <a:sym typeface="+mn-ea"/>
              </a:rPr>
              <a:t>Result</a:t>
            </a:r>
          </a:p>
          <a:p>
            <a:pPr marL="457200" indent="-457200">
              <a:buFont typeface="Wingdings" panose="05000000000000000000" pitchFamily="2" charset="2"/>
              <a:buChar char="Ø"/>
            </a:pPr>
            <a:r>
              <a:rPr lang="en-US" sz="2800" dirty="0">
                <a:solidFill>
                  <a:schemeClr val="accent5">
                    <a:lumMod val="50000"/>
                  </a:schemeClr>
                </a:solidFill>
                <a:sym typeface="+mn-ea"/>
              </a:rPr>
              <a:t>Conclusion</a:t>
            </a:r>
          </a:p>
          <a:p>
            <a:endParaRPr lang="en-IN" dirty="0"/>
          </a:p>
        </p:txBody>
      </p:sp>
      <p:sp>
        <p:nvSpPr>
          <p:cNvPr id="3" name="Title 2">
            <a:extLst>
              <a:ext uri="{FF2B5EF4-FFF2-40B4-BE49-F238E27FC236}">
                <a16:creationId xmlns:a16="http://schemas.microsoft.com/office/drawing/2014/main" id="{07132803-AC1E-BD56-BDD8-4B802BEA61BD}"/>
              </a:ext>
            </a:extLst>
          </p:cNvPr>
          <p:cNvSpPr>
            <a:spLocks noGrp="1"/>
          </p:cNvSpPr>
          <p:nvPr>
            <p:ph type="title"/>
          </p:nvPr>
        </p:nvSpPr>
        <p:spPr/>
        <p:txBody>
          <a:bodyPr/>
          <a:lstStyle/>
          <a:p>
            <a:r>
              <a:rPr lang="en-IN" dirty="0"/>
              <a:t>Contents :</a:t>
            </a:r>
          </a:p>
        </p:txBody>
      </p:sp>
      <p:pic>
        <p:nvPicPr>
          <p:cNvPr id="5" name="Picture 4">
            <a:extLst>
              <a:ext uri="{FF2B5EF4-FFF2-40B4-BE49-F238E27FC236}">
                <a16:creationId xmlns:a16="http://schemas.microsoft.com/office/drawing/2014/main" id="{DDABD0E8-B763-710D-66AF-C7C91B9ADA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478280"/>
            <a:ext cx="4346330" cy="4304391"/>
          </a:xfrm>
          <a:prstGeom prst="rect">
            <a:avLst/>
          </a:prstGeom>
        </p:spPr>
      </p:pic>
    </p:spTree>
    <p:extLst>
      <p:ext uri="{BB962C8B-B14F-4D97-AF65-F5344CB8AC3E}">
        <p14:creationId xmlns:p14="http://schemas.microsoft.com/office/powerpoint/2010/main" val="1977993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Title 1"/>
          <p:cNvSpPr>
            <a:spLocks noGrp="1"/>
          </p:cNvSpPr>
          <p:nvPr>
            <p:ph type="title"/>
          </p:nvPr>
        </p:nvSpPr>
        <p:spPr>
          <a:xfrm>
            <a:off x="838200" y="228600"/>
            <a:ext cx="10515600" cy="904875"/>
          </a:xfrm>
          <a:prstGeom prst="rect">
            <a:avLst/>
          </a:prstGeom>
          <a:noFill/>
          <a:ln>
            <a:noFill/>
          </a:ln>
        </p:spPr>
        <p:txBody>
          <a:bodyPr vert="horz" lIns="91440" tIns="45720" rIns="91440" bIns="45720" anchor="ctr"/>
          <a:lstStyle>
            <a:lvl1pPr marL="0" indent="0" algn="l" rtl="0" eaLnBrk="0" fontAlgn="base" latinLnBrk="0" hangingPunct="0">
              <a:lnSpc>
                <a:spcPct val="90000"/>
              </a:lnSpc>
              <a:spcBef>
                <a:spcPct val="0"/>
              </a:spcBef>
              <a:spcAft>
                <a:spcPct val="0"/>
              </a:spcAft>
              <a:buFontTx/>
              <a:buNone/>
              <a:defRPr sz="4400" b="0" i="0" u="none" baseline="0">
                <a:solidFill>
                  <a:srgbClr val="996699"/>
                </a:solidFill>
                <a:latin typeface="Poppins SemiBold" pitchFamily="2" charset="0"/>
                <a:ea typeface="Poppins SemiBold" pitchFamily="2" charset="0"/>
                <a:sym typeface="Calibri" pitchFamily="34" charset="0"/>
              </a:defRPr>
            </a:lvl1pPr>
          </a:lstStyle>
          <a:p>
            <a:pPr lvl="0" algn="ctr" eaLnBrk="1" hangingPunct="1"/>
            <a:r>
              <a:rPr lang="en-US" altLang="en-IN" b="1"/>
              <a:t>Abstract</a:t>
            </a:r>
          </a:p>
        </p:txBody>
      </p:sp>
      <p:sp>
        <p:nvSpPr>
          <p:cNvPr id="4" name="TextBox 3">
            <a:extLst>
              <a:ext uri="{FF2B5EF4-FFF2-40B4-BE49-F238E27FC236}">
                <a16:creationId xmlns:a16="http://schemas.microsoft.com/office/drawing/2014/main" id="{48E05026-436F-C922-A2E2-CECA30DD460E}"/>
              </a:ext>
            </a:extLst>
          </p:cNvPr>
          <p:cNvSpPr txBox="1"/>
          <p:nvPr/>
        </p:nvSpPr>
        <p:spPr>
          <a:xfrm>
            <a:off x="1070920" y="1733881"/>
            <a:ext cx="5313406" cy="3785652"/>
          </a:xfrm>
          <a:prstGeom prst="rect">
            <a:avLst/>
          </a:prstGeom>
          <a:noFill/>
        </p:spPr>
        <p:txBody>
          <a:bodyPr wrap="square">
            <a:spAutoFit/>
          </a:bodyPr>
          <a:lstStyle/>
          <a:p>
            <a:r>
              <a:rPr lang="en-IN" sz="2400" dirty="0">
                <a:solidFill>
                  <a:schemeClr val="accent1">
                    <a:lumMod val="50000"/>
                  </a:schemeClr>
                </a:solidFill>
                <a:effectLst/>
                <a:latin typeface="+mn-lt"/>
                <a:ea typeface="Calibri" panose="020F0502020204030204" pitchFamily="34" charset="0"/>
              </a:rPr>
              <a:t>This project aims to develop a web-based loan approval prediction system using ML algorithms. The system will collect applicant information, perform data preprocessing and utilize trained ML models to predict loan approval status. The system will provide a user-friendly interface for applicants to submit their information and receive instant loan approval predictions. </a:t>
            </a:r>
            <a:endParaRPr lang="en-IN" sz="2400" dirty="0">
              <a:solidFill>
                <a:schemeClr val="accent1">
                  <a:lumMod val="50000"/>
                </a:schemeClr>
              </a:solidFill>
              <a:latin typeface="+mn-lt"/>
            </a:endParaRPr>
          </a:p>
        </p:txBody>
      </p:sp>
      <p:pic>
        <p:nvPicPr>
          <p:cNvPr id="3" name="Picture 2">
            <a:extLst>
              <a:ext uri="{FF2B5EF4-FFF2-40B4-BE49-F238E27FC236}">
                <a16:creationId xmlns:a16="http://schemas.microsoft.com/office/drawing/2014/main" id="{EAF59BA7-FC41-F135-657A-682EF28DC6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4783" y="1618093"/>
            <a:ext cx="3976297" cy="39014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itle 1"/>
          <p:cNvSpPr>
            <a:spLocks noGrp="1"/>
          </p:cNvSpPr>
          <p:nvPr>
            <p:ph type="title"/>
          </p:nvPr>
        </p:nvSpPr>
        <p:spPr>
          <a:xfrm>
            <a:off x="838200" y="128587"/>
            <a:ext cx="10515600" cy="904875"/>
          </a:xfrm>
          <a:prstGeom prst="rect">
            <a:avLst/>
          </a:prstGeom>
          <a:noFill/>
          <a:ln>
            <a:noFill/>
          </a:ln>
        </p:spPr>
        <p:txBody>
          <a:bodyPr vert="horz" lIns="91440" tIns="45720" rIns="91440" bIns="45720" anchor="ctr"/>
          <a:lstStyle>
            <a:lvl1pPr marL="0" indent="0" algn="l" rtl="0" eaLnBrk="0" fontAlgn="base" latinLnBrk="0" hangingPunct="0">
              <a:lnSpc>
                <a:spcPct val="90000"/>
              </a:lnSpc>
              <a:spcBef>
                <a:spcPct val="0"/>
              </a:spcBef>
              <a:spcAft>
                <a:spcPct val="0"/>
              </a:spcAft>
              <a:buFontTx/>
              <a:buNone/>
              <a:defRPr sz="4400" b="0" i="0" u="none" baseline="0">
                <a:solidFill>
                  <a:srgbClr val="996699"/>
                </a:solidFill>
                <a:latin typeface="Poppins SemiBold" pitchFamily="2" charset="0"/>
                <a:ea typeface="Poppins SemiBold" pitchFamily="2" charset="0"/>
                <a:sym typeface="Calibri" pitchFamily="34" charset="0"/>
              </a:defRPr>
            </a:lvl1pPr>
          </a:lstStyle>
          <a:p>
            <a:pPr lvl="0" algn="ctr" eaLnBrk="1" hangingPunct="1"/>
            <a:r>
              <a:rPr lang="en-US" altLang="zh-CN" b="1">
                <a:ea typeface="SimSun" pitchFamily="2" charset="-122"/>
              </a:rPr>
              <a:t>Introduction</a:t>
            </a:r>
          </a:p>
        </p:txBody>
      </p:sp>
      <p:sp>
        <p:nvSpPr>
          <p:cNvPr id="3" name="TextBox 2">
            <a:extLst>
              <a:ext uri="{FF2B5EF4-FFF2-40B4-BE49-F238E27FC236}">
                <a16:creationId xmlns:a16="http://schemas.microsoft.com/office/drawing/2014/main" id="{E13F7447-7DBA-DB31-4161-9F99F5DA1D41}"/>
              </a:ext>
            </a:extLst>
          </p:cNvPr>
          <p:cNvSpPr txBox="1"/>
          <p:nvPr/>
        </p:nvSpPr>
        <p:spPr>
          <a:xfrm>
            <a:off x="838200" y="1529124"/>
            <a:ext cx="5387546" cy="4154984"/>
          </a:xfrm>
          <a:prstGeom prst="rect">
            <a:avLst/>
          </a:prstGeom>
          <a:noFill/>
        </p:spPr>
        <p:txBody>
          <a:bodyPr wrap="square">
            <a:spAutoFit/>
          </a:bodyPr>
          <a:lstStyle/>
          <a:p>
            <a:r>
              <a:rPr lang="en-US" sz="2400" dirty="0">
                <a:solidFill>
                  <a:schemeClr val="accent1">
                    <a:lumMod val="50000"/>
                  </a:schemeClr>
                </a:solidFill>
                <a:latin typeface="+mn-lt"/>
                <a:ea typeface="Book Antiqua"/>
                <a:cs typeface="Book Antiqua"/>
                <a:sym typeface="Book Antiqua"/>
              </a:rPr>
              <a:t>This project endeavors to establish a sophisticated web-based loan approval prediction system, incorporating cutting-edge Machine Learning (ML) algorithms. Through the integration of meticulously trained ML models, the system is poised to furnish prompt loan approval predictions via an intuitive and user-friendly interface, streamlining the information submission process for applicants.</a:t>
            </a:r>
            <a:endParaRPr lang="en-IN" sz="2400" dirty="0">
              <a:solidFill>
                <a:schemeClr val="accent1">
                  <a:lumMod val="50000"/>
                </a:schemeClr>
              </a:solidFill>
              <a:latin typeface="+mn-lt"/>
            </a:endParaRPr>
          </a:p>
        </p:txBody>
      </p:sp>
      <p:pic>
        <p:nvPicPr>
          <p:cNvPr id="4" name="Picture 3">
            <a:extLst>
              <a:ext uri="{FF2B5EF4-FFF2-40B4-BE49-F238E27FC236}">
                <a16:creationId xmlns:a16="http://schemas.microsoft.com/office/drawing/2014/main" id="{D26EFB63-711B-8328-A637-6E68BD11AC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11547" y="1529124"/>
            <a:ext cx="3999326" cy="400576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1"/>
          <p:cNvSpPr>
            <a:spLocks noGrp="1"/>
          </p:cNvSpPr>
          <p:nvPr>
            <p:ph type="title"/>
          </p:nvPr>
        </p:nvSpPr>
        <p:spPr>
          <a:xfrm>
            <a:off x="838200" y="228600"/>
            <a:ext cx="10515600" cy="904875"/>
          </a:xfrm>
          <a:prstGeom prst="rect">
            <a:avLst/>
          </a:prstGeom>
          <a:noFill/>
          <a:ln>
            <a:noFill/>
          </a:ln>
        </p:spPr>
        <p:txBody>
          <a:bodyPr vert="horz" lIns="91440" tIns="45720" rIns="91440" bIns="45720" anchor="ctr"/>
          <a:lstStyle>
            <a:lvl1pPr marL="0" indent="0" algn="l" rtl="0" eaLnBrk="0" fontAlgn="base" latinLnBrk="0" hangingPunct="0">
              <a:lnSpc>
                <a:spcPct val="90000"/>
              </a:lnSpc>
              <a:spcBef>
                <a:spcPct val="0"/>
              </a:spcBef>
              <a:spcAft>
                <a:spcPct val="0"/>
              </a:spcAft>
              <a:buFontTx/>
              <a:buNone/>
              <a:defRPr sz="4400" b="0" i="0" u="none" baseline="0">
                <a:solidFill>
                  <a:srgbClr val="996699"/>
                </a:solidFill>
                <a:latin typeface="Poppins SemiBold" pitchFamily="2" charset="0"/>
                <a:ea typeface="Poppins SemiBold" pitchFamily="2" charset="0"/>
                <a:sym typeface="Calibri" pitchFamily="34" charset="0"/>
              </a:defRPr>
            </a:lvl1pPr>
          </a:lstStyle>
          <a:p>
            <a:pPr lvl="0" algn="ctr" eaLnBrk="1" hangingPunct="1"/>
            <a:r>
              <a:rPr lang="en-US" altLang="en-US" dirty="0"/>
              <a:t>Overview Of Machine Learning</a:t>
            </a:r>
          </a:p>
        </p:txBody>
      </p:sp>
      <p:sp>
        <p:nvSpPr>
          <p:cNvPr id="7" name="TextBox 6">
            <a:extLst>
              <a:ext uri="{FF2B5EF4-FFF2-40B4-BE49-F238E27FC236}">
                <a16:creationId xmlns:a16="http://schemas.microsoft.com/office/drawing/2014/main" id="{61164BE8-92B8-5566-1CB1-9A25A9DA9E88}"/>
              </a:ext>
            </a:extLst>
          </p:cNvPr>
          <p:cNvSpPr txBox="1"/>
          <p:nvPr/>
        </p:nvSpPr>
        <p:spPr>
          <a:xfrm>
            <a:off x="1033963" y="1437529"/>
            <a:ext cx="5316719" cy="4524315"/>
          </a:xfrm>
          <a:prstGeom prst="rect">
            <a:avLst/>
          </a:prstGeom>
          <a:noFill/>
        </p:spPr>
        <p:txBody>
          <a:bodyPr wrap="square">
            <a:spAutoFit/>
          </a:bodyPr>
          <a:lstStyle/>
          <a:p>
            <a:r>
              <a:rPr lang="en-US" sz="2400" b="0" i="0" dirty="0">
                <a:solidFill>
                  <a:srgbClr val="33333F"/>
                </a:solidFill>
                <a:effectLst/>
                <a:latin typeface="Poppins Medium" panose="00000600000000000000" pitchFamily="2" charset="0"/>
                <a:cs typeface="Poppins Medium" panose="00000600000000000000" pitchFamily="2" charset="0"/>
              </a:rPr>
              <a:t>Machine learning in website development involves the use of algorithms to analyze user data, predict loan approval outcomes</a:t>
            </a:r>
          </a:p>
          <a:p>
            <a:r>
              <a:rPr lang="en-US" sz="2400" dirty="0">
                <a:solidFill>
                  <a:srgbClr val="33333F"/>
                </a:solidFill>
                <a:latin typeface="Poppins Medium" panose="00000600000000000000" pitchFamily="2" charset="0"/>
                <a:cs typeface="Poppins Medium" panose="00000600000000000000" pitchFamily="2" charset="0"/>
              </a:rPr>
              <a:t>and</a:t>
            </a:r>
            <a:r>
              <a:rPr lang="en-US" sz="2400" b="0" i="0" dirty="0">
                <a:solidFill>
                  <a:srgbClr val="33333F"/>
                </a:solidFill>
                <a:effectLst/>
                <a:latin typeface="Poppins Medium" panose="00000600000000000000" pitchFamily="2" charset="0"/>
                <a:cs typeface="Poppins Medium" panose="00000600000000000000" pitchFamily="2" charset="0"/>
              </a:rPr>
              <a:t> application process. By utilizing ML models, websites can offer personalized recommendations, detect potential fraud, and automate decision-making, resulting in a more efficient and accurate loan approval system.</a:t>
            </a:r>
            <a:endParaRPr lang="en-IN" sz="2200" dirty="0">
              <a:latin typeface="Poppins Medium" panose="00000600000000000000" pitchFamily="2" charset="0"/>
              <a:cs typeface="Poppins Medium" panose="00000600000000000000" pitchFamily="2" charset="0"/>
            </a:endParaRPr>
          </a:p>
        </p:txBody>
      </p:sp>
      <p:pic>
        <p:nvPicPr>
          <p:cNvPr id="1026" name="Picture 2" descr="Introduction to Machine Learning for Beginners | by Ayush Pant | Towards  Data Science">
            <a:extLst>
              <a:ext uri="{FF2B5EF4-FFF2-40B4-BE49-F238E27FC236}">
                <a16:creationId xmlns:a16="http://schemas.microsoft.com/office/drawing/2014/main" id="{E9616C7C-E90B-851A-38FB-D51170180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682" y="1966882"/>
            <a:ext cx="5394678" cy="33716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itle 1"/>
          <p:cNvSpPr>
            <a:spLocks noGrp="1"/>
          </p:cNvSpPr>
          <p:nvPr>
            <p:ph type="title"/>
          </p:nvPr>
        </p:nvSpPr>
        <p:spPr>
          <a:xfrm>
            <a:off x="838200" y="228600"/>
            <a:ext cx="10515600" cy="904875"/>
          </a:xfrm>
          <a:prstGeom prst="rect">
            <a:avLst/>
          </a:prstGeom>
          <a:noFill/>
          <a:ln>
            <a:noFill/>
          </a:ln>
        </p:spPr>
        <p:txBody>
          <a:bodyPr vert="horz" lIns="91440" tIns="45720" rIns="91440" bIns="45720" anchor="ctr"/>
          <a:lstStyle>
            <a:lvl1pPr marL="0" indent="0" algn="l" rtl="0" eaLnBrk="0" fontAlgn="base" latinLnBrk="0" hangingPunct="0">
              <a:lnSpc>
                <a:spcPct val="90000"/>
              </a:lnSpc>
              <a:spcBef>
                <a:spcPct val="0"/>
              </a:spcBef>
              <a:spcAft>
                <a:spcPct val="0"/>
              </a:spcAft>
              <a:buFontTx/>
              <a:buNone/>
              <a:defRPr sz="4400" b="0" i="0" u="none" baseline="0">
                <a:solidFill>
                  <a:srgbClr val="996699"/>
                </a:solidFill>
                <a:latin typeface="Poppins SemiBold" pitchFamily="2" charset="0"/>
                <a:ea typeface="Poppins SemiBold" pitchFamily="2" charset="0"/>
                <a:sym typeface="Calibri" pitchFamily="34" charset="0"/>
              </a:defRPr>
            </a:lvl1pPr>
          </a:lstStyle>
          <a:p>
            <a:pPr lvl="0" algn="ctr" eaLnBrk="1" hangingPunct="1"/>
            <a:r>
              <a:rPr lang="en-US" altLang="en-US" b="1" dirty="0"/>
              <a:t>System Design</a:t>
            </a:r>
          </a:p>
        </p:txBody>
      </p:sp>
      <p:sp>
        <p:nvSpPr>
          <p:cNvPr id="1048620" name="Content Placeholder 2"/>
          <p:cNvSpPr>
            <a:spLocks noGrp="1"/>
          </p:cNvSpPr>
          <p:nvPr>
            <p:ph idx="1"/>
          </p:nvPr>
        </p:nvSpPr>
        <p:spPr>
          <a:xfrm>
            <a:off x="838200" y="1289050"/>
            <a:ext cx="10515600" cy="4887912"/>
          </a:xfrm>
          <a:prstGeom prst="rect">
            <a:avLst/>
          </a:prstGeom>
          <a:noFill/>
          <a:ln>
            <a:noFill/>
          </a:ln>
        </p:spPr>
        <p:txBody>
          <a:bodyPr vert="horz" lIns="91440" tIns="45720" rIns="91440" bIns="45720" anchor="t"/>
          <a:lstStyle>
            <a:lvl1pPr marL="228600" indent="-228600" algn="l" rtl="0" eaLnBrk="0" fontAlgn="base" latinLnBrk="0" hangingPunct="0">
              <a:lnSpc>
                <a:spcPct val="90000"/>
              </a:lnSpc>
              <a:spcBef>
                <a:spcPts val="1000"/>
              </a:spcBef>
              <a:spcAft>
                <a:spcPct val="0"/>
              </a:spcAft>
              <a:buSzPct val="100000"/>
              <a:buFont typeface="Arial" pitchFamily="34" charset="0"/>
              <a:buChar char="•"/>
              <a:defRPr sz="2800" b="0" i="0" u="none" baseline="0">
                <a:solidFill>
                  <a:schemeClr val="dk1"/>
                </a:solidFill>
                <a:latin typeface="Poppins Medium" pitchFamily="2" charset="0"/>
                <a:ea typeface="Poppins Medium" pitchFamily="2" charset="0"/>
                <a:sym typeface="Calibri" pitchFamily="34" charset="0"/>
              </a:defRPr>
            </a:lvl1pPr>
            <a:lvl2pPr marL="685800" indent="-228600" algn="l" rtl="0" eaLnBrk="0" fontAlgn="base" latinLnBrk="0" hangingPunct="0">
              <a:lnSpc>
                <a:spcPct val="90000"/>
              </a:lnSpc>
              <a:spcBef>
                <a:spcPts val="500"/>
              </a:spcBef>
              <a:spcAft>
                <a:spcPct val="0"/>
              </a:spcAft>
              <a:buSzPct val="100000"/>
              <a:buFont typeface="Arial" pitchFamily="34" charset="0"/>
              <a:buChar char="•"/>
              <a:defRPr sz="2400" b="0" i="0" u="none" baseline="0">
                <a:solidFill>
                  <a:schemeClr val="dk1"/>
                </a:solidFill>
                <a:latin typeface="Poppins Medium" pitchFamily="2" charset="0"/>
                <a:ea typeface="Poppins Medium" pitchFamily="2" charset="0"/>
                <a:sym typeface="Calibri" pitchFamily="34" charset="0"/>
              </a:defRPr>
            </a:lvl2pPr>
            <a:lvl3pPr marL="1143000" indent="-228600" algn="l" rtl="0" eaLnBrk="0" fontAlgn="base" latinLnBrk="0" hangingPunct="0">
              <a:lnSpc>
                <a:spcPct val="90000"/>
              </a:lnSpc>
              <a:spcBef>
                <a:spcPts val="500"/>
              </a:spcBef>
              <a:spcAft>
                <a:spcPct val="0"/>
              </a:spcAft>
              <a:buSzPct val="100000"/>
              <a:buFont typeface="Arial" pitchFamily="34" charset="0"/>
              <a:buChar char="•"/>
              <a:defRPr sz="2000" b="0" i="0" u="none" baseline="0">
                <a:solidFill>
                  <a:schemeClr val="dk1"/>
                </a:solidFill>
                <a:latin typeface="Poppins Medium" pitchFamily="2" charset="0"/>
                <a:ea typeface="Poppins Medium" pitchFamily="2" charset="0"/>
                <a:sym typeface="Calibri" pitchFamily="34" charset="0"/>
              </a:defRPr>
            </a:lvl3pPr>
            <a:lvl4pPr marL="1600200" indent="-228600" algn="l" rtl="0" eaLnBrk="0" fontAlgn="base" latinLnBrk="0" hangingPunct="0">
              <a:lnSpc>
                <a:spcPct val="90000"/>
              </a:lnSpc>
              <a:spcBef>
                <a:spcPts val="500"/>
              </a:spcBef>
              <a:spcAft>
                <a:spcPct val="0"/>
              </a:spcAft>
              <a:buSzPct val="100000"/>
              <a:buFont typeface="Arial" pitchFamily="34" charset="0"/>
              <a:buChar char="•"/>
              <a:defRPr sz="1800" b="0" i="0" u="none" baseline="0">
                <a:solidFill>
                  <a:schemeClr val="dk1"/>
                </a:solidFill>
                <a:latin typeface="Poppins Medium" pitchFamily="2" charset="0"/>
                <a:ea typeface="Poppins Medium" pitchFamily="2" charset="0"/>
                <a:sym typeface="Calibri" pitchFamily="34" charset="0"/>
              </a:defRPr>
            </a:lvl4pPr>
            <a:lvl5pPr marL="2057400" indent="-228600" algn="l" rtl="0" eaLnBrk="0" fontAlgn="base" latinLnBrk="0" hangingPunct="0">
              <a:lnSpc>
                <a:spcPct val="90000"/>
              </a:lnSpc>
              <a:spcBef>
                <a:spcPts val="500"/>
              </a:spcBef>
              <a:spcAft>
                <a:spcPct val="0"/>
              </a:spcAft>
              <a:buSzPct val="100000"/>
              <a:buFont typeface="Arial" pitchFamily="34" charset="0"/>
              <a:buChar char="•"/>
              <a:defRPr sz="1800" b="0" i="0" u="none" baseline="0">
                <a:solidFill>
                  <a:schemeClr val="dk1"/>
                </a:solidFill>
                <a:latin typeface="Poppins Medium" pitchFamily="2" charset="0"/>
                <a:ea typeface="Poppins Medium" pitchFamily="2" charset="0"/>
                <a:sym typeface="Calibri" pitchFamily="34" charset="0"/>
              </a:defRPr>
            </a:lvl5pPr>
          </a:lstStyle>
          <a:p>
            <a:pPr marL="0" lvl="0" indent="0" eaLnBrk="1" hangingPunct="1">
              <a:buNone/>
            </a:pPr>
            <a:r>
              <a:rPr lang="en-US" altLang="en-US" sz="3200" b="1" dirty="0">
                <a:solidFill>
                  <a:schemeClr val="accent5">
                    <a:lumMod val="50000"/>
                  </a:schemeClr>
                </a:solidFill>
                <a:latin typeface="Poppins SemiBold" pitchFamily="2" charset="0"/>
                <a:ea typeface="Poppins SemiBold" pitchFamily="2" charset="0"/>
              </a:rPr>
              <a:t>The following languages are used to develop the app:</a:t>
            </a:r>
          </a:p>
          <a:p>
            <a:pPr marL="0" lvl="0" indent="0" eaLnBrk="1" hangingPunct="1"/>
            <a:r>
              <a:rPr lang="en-IN" altLang="en-US" dirty="0"/>
              <a:t>Visual Studio IDE</a:t>
            </a:r>
          </a:p>
          <a:p>
            <a:pPr marL="0" lvl="0" indent="0" eaLnBrk="1" hangingPunct="1"/>
            <a:r>
              <a:rPr lang="en-IN" altLang="en-US" dirty="0"/>
              <a:t>HTML</a:t>
            </a:r>
          </a:p>
          <a:p>
            <a:pPr marL="0" lvl="0" indent="0" eaLnBrk="1" hangingPunct="1"/>
            <a:r>
              <a:rPr lang="en-IN" altLang="en-US" dirty="0"/>
              <a:t>JavaScript</a:t>
            </a:r>
          </a:p>
          <a:p>
            <a:pPr marL="0" lvl="0" indent="0" eaLnBrk="1" hangingPunct="1"/>
            <a:r>
              <a:rPr lang="en-IN" altLang="en-US" dirty="0"/>
              <a:t>CSS</a:t>
            </a:r>
          </a:p>
          <a:p>
            <a:pPr marL="0" lvl="0" indent="0" eaLnBrk="1" hangingPunct="1"/>
            <a:r>
              <a:rPr lang="en-IN" altLang="en-US" dirty="0"/>
              <a:t>Python</a:t>
            </a:r>
          </a:p>
          <a:p>
            <a:pPr marL="0" lvl="0" indent="0" eaLnBrk="1" hangingPunct="1">
              <a:buNone/>
            </a:pPr>
            <a:endParaRPr lang="en-IN" altLang="en-US" dirty="0"/>
          </a:p>
          <a:p>
            <a:pPr marL="0" lvl="0" indent="0" eaLnBrk="1" hangingPunct="1"/>
            <a:endParaRPr lang="en-I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BD7E3A-3B84-9988-39CB-87D0975EE4C8}"/>
              </a:ext>
            </a:extLst>
          </p:cNvPr>
          <p:cNvSpPr>
            <a:spLocks noGrp="1"/>
          </p:cNvSpPr>
          <p:nvPr>
            <p:ph idx="1"/>
          </p:nvPr>
        </p:nvSpPr>
        <p:spPr>
          <a:xfrm>
            <a:off x="838200" y="1288473"/>
            <a:ext cx="10515600" cy="2344413"/>
          </a:xfrm>
        </p:spPr>
        <p:txBody>
          <a:bodyPr/>
          <a:lstStyle/>
          <a:p>
            <a:pPr marL="0" indent="0"/>
            <a:r>
              <a:rPr lang="en-IN" sz="2000" dirty="0"/>
              <a:t> </a:t>
            </a:r>
          </a:p>
        </p:txBody>
      </p:sp>
      <p:sp>
        <p:nvSpPr>
          <p:cNvPr id="3" name="Title 2">
            <a:extLst>
              <a:ext uri="{FF2B5EF4-FFF2-40B4-BE49-F238E27FC236}">
                <a16:creationId xmlns:a16="http://schemas.microsoft.com/office/drawing/2014/main" id="{0F9BCE97-8E2A-C282-AD6F-F9DB7C22E24D}"/>
              </a:ext>
            </a:extLst>
          </p:cNvPr>
          <p:cNvSpPr>
            <a:spLocks noGrp="1"/>
          </p:cNvSpPr>
          <p:nvPr>
            <p:ph type="title"/>
          </p:nvPr>
        </p:nvSpPr>
        <p:spPr/>
        <p:txBody>
          <a:bodyPr/>
          <a:lstStyle/>
          <a:p>
            <a:r>
              <a:rPr lang="en-US" dirty="0"/>
              <a:t>Block Diagram :</a:t>
            </a:r>
            <a:endParaRPr lang="en-IN" dirty="0"/>
          </a:p>
        </p:txBody>
      </p:sp>
      <p:graphicFrame>
        <p:nvGraphicFramePr>
          <p:cNvPr id="4" name="Table 4">
            <a:extLst>
              <a:ext uri="{FF2B5EF4-FFF2-40B4-BE49-F238E27FC236}">
                <a16:creationId xmlns:a16="http://schemas.microsoft.com/office/drawing/2014/main" id="{C36B7619-EA5A-EE93-5510-615C9B95310E}"/>
              </a:ext>
            </a:extLst>
          </p:cNvPr>
          <p:cNvGraphicFramePr>
            <a:graphicFrameLocks noGrp="1"/>
          </p:cNvGraphicFramePr>
          <p:nvPr>
            <p:extLst>
              <p:ext uri="{D42A27DB-BD31-4B8C-83A1-F6EECF244321}">
                <p14:modId xmlns:p14="http://schemas.microsoft.com/office/powerpoint/2010/main" val="671447392"/>
              </p:ext>
            </p:extLst>
          </p:nvPr>
        </p:nvGraphicFramePr>
        <p:xfrm>
          <a:off x="1603633" y="3632885"/>
          <a:ext cx="8128000" cy="2145745"/>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080239977"/>
                    </a:ext>
                  </a:extLst>
                </a:gridCol>
              </a:tblGrid>
              <a:tr h="2145745">
                <a:tc>
                  <a:txBody>
                    <a:bodyPr/>
                    <a:lstStyle/>
                    <a:p>
                      <a:pPr marL="0" indent="0" algn="ctr"/>
                      <a:r>
                        <a:rPr lang="en-US" sz="1800" b="0" i="0" kern="1200" dirty="0">
                          <a:solidFill>
                            <a:schemeClr val="lt1"/>
                          </a:solidFill>
                          <a:effectLst/>
                          <a:latin typeface="+mn-lt"/>
                          <a:ea typeface="+mn-ea"/>
                          <a:cs typeface="+mn-cs"/>
                        </a:rPr>
                        <a:t>Trained a machine learning model using [data type] to predict loan approval </a:t>
                      </a:r>
                      <a:endParaRPr lang="en-US" sz="2400" b="0" i="0" dirty="0">
                        <a:solidFill>
                          <a:schemeClr val="tx1"/>
                        </a:solidFill>
                        <a:effectLst/>
                      </a:endParaRPr>
                    </a:p>
                  </a:txBody>
                  <a:tcPr>
                    <a:solidFill>
                      <a:schemeClr val="bg1"/>
                    </a:solidFill>
                  </a:tcPr>
                </a:tc>
                <a:extLst>
                  <a:ext uri="{0D108BD9-81ED-4DB2-BD59-A6C34878D82A}">
                    <a16:rowId xmlns:a16="http://schemas.microsoft.com/office/drawing/2014/main" val="2960520327"/>
                  </a:ext>
                </a:extLst>
              </a:tr>
            </a:tbl>
          </a:graphicData>
        </a:graphic>
      </p:graphicFrame>
      <p:pic>
        <p:nvPicPr>
          <p:cNvPr id="5" name="Picture 4">
            <a:extLst>
              <a:ext uri="{FF2B5EF4-FFF2-40B4-BE49-F238E27FC236}">
                <a16:creationId xmlns:a16="http://schemas.microsoft.com/office/drawing/2014/main" id="{61854D23-E17E-10A5-4210-50ED02D299F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367" y="1133725"/>
            <a:ext cx="7010399" cy="4901036"/>
          </a:xfrm>
          <a:prstGeom prst="rect">
            <a:avLst/>
          </a:prstGeom>
          <a:noFill/>
          <a:ln>
            <a:noFill/>
          </a:ln>
        </p:spPr>
      </p:pic>
    </p:spTree>
    <p:extLst>
      <p:ext uri="{BB962C8B-B14F-4D97-AF65-F5344CB8AC3E}">
        <p14:creationId xmlns:p14="http://schemas.microsoft.com/office/powerpoint/2010/main" val="2834046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tical Text Placeholder 3">
            <a:extLst>
              <a:ext uri="{FF2B5EF4-FFF2-40B4-BE49-F238E27FC236}">
                <a16:creationId xmlns:a16="http://schemas.microsoft.com/office/drawing/2014/main" id="{0FB5A608-D237-9A05-31FE-C871926FB7C7}"/>
              </a:ext>
            </a:extLst>
          </p:cNvPr>
          <p:cNvSpPr>
            <a:spLocks noGrp="1"/>
          </p:cNvSpPr>
          <p:nvPr>
            <p:ph type="body" orient="vert" idx="1"/>
          </p:nvPr>
        </p:nvSpPr>
        <p:spPr>
          <a:xfrm rot="16200000">
            <a:off x="3109902" y="1183989"/>
            <a:ext cx="5972195" cy="7686785"/>
          </a:xfrm>
        </p:spPr>
        <p:txBody>
          <a:bodyPr/>
          <a:lstStyle/>
          <a:p>
            <a:pPr marL="0" indent="0" algn="l"/>
            <a:endParaRPr lang="en-US" sz="2400" i="0" dirty="0">
              <a:effectLst/>
            </a:endParaRPr>
          </a:p>
          <a:p>
            <a:pPr marL="342900" indent="-342900" algn="l">
              <a:buFont typeface="Wingdings" panose="05000000000000000000" pitchFamily="2" charset="2"/>
              <a:buChar char="Ø"/>
            </a:pPr>
            <a:r>
              <a:rPr lang="en-US" sz="2400" dirty="0"/>
              <a:t>A Website which takes user data and predict Loan Approval Status</a:t>
            </a:r>
          </a:p>
          <a:p>
            <a:pPr marL="342900" indent="-342900" algn="l">
              <a:buFont typeface="Wingdings" panose="05000000000000000000" pitchFamily="2" charset="2"/>
              <a:buChar char="Ø"/>
            </a:pPr>
            <a:r>
              <a:rPr lang="en-US" sz="2400" b="0" i="0" dirty="0">
                <a:solidFill>
                  <a:schemeClr val="bg2">
                    <a:lumMod val="10000"/>
                  </a:schemeClr>
                </a:solidFill>
                <a:effectLst/>
              </a:rPr>
              <a:t>Trained a machine learning model to predict loan approval </a:t>
            </a:r>
            <a:endParaRPr lang="en-US" sz="2400" i="0" dirty="0">
              <a:solidFill>
                <a:schemeClr val="bg2">
                  <a:lumMod val="10000"/>
                </a:schemeClr>
              </a:solidFill>
              <a:effectLst/>
            </a:endParaRPr>
          </a:p>
          <a:p>
            <a:pPr marL="342900" indent="-342900" algn="l">
              <a:buFont typeface="Wingdings" panose="05000000000000000000" pitchFamily="2" charset="2"/>
              <a:buChar char="Ø"/>
            </a:pPr>
            <a:r>
              <a:rPr lang="en-US" sz="2400" i="0" dirty="0">
                <a:effectLst/>
              </a:rPr>
              <a:t>Features include Like Do’s </a:t>
            </a:r>
            <a:r>
              <a:rPr lang="en-US" sz="2400" dirty="0"/>
              <a:t>And Don’ts</a:t>
            </a:r>
            <a:endParaRPr lang="en-US" sz="2400" i="0" dirty="0">
              <a:effectLst/>
            </a:endParaRPr>
          </a:p>
          <a:p>
            <a:endParaRPr lang="en-IN" dirty="0"/>
          </a:p>
        </p:txBody>
      </p:sp>
      <p:sp>
        <p:nvSpPr>
          <p:cNvPr id="1048639" name="Title 1"/>
          <p:cNvSpPr>
            <a:spLocks noGrp="1"/>
          </p:cNvSpPr>
          <p:nvPr>
            <p:ph type="title"/>
          </p:nvPr>
        </p:nvSpPr>
        <p:spPr>
          <a:xfrm>
            <a:off x="838200" y="18257"/>
            <a:ext cx="10515600" cy="1325562"/>
          </a:xfrm>
          <a:prstGeom prst="rect">
            <a:avLst/>
          </a:prstGeom>
          <a:noFill/>
          <a:ln>
            <a:noFill/>
          </a:ln>
        </p:spPr>
        <p:txBody>
          <a:bodyPr vert="horz" lIns="91440" tIns="45720" rIns="91440" bIns="45720" anchor="ctr"/>
          <a:lstStyle>
            <a:lvl1pPr marL="0" indent="0" algn="l" rtl="0" eaLnBrk="0" fontAlgn="base" latinLnBrk="0" hangingPunct="0">
              <a:lnSpc>
                <a:spcPct val="90000"/>
              </a:lnSpc>
              <a:spcBef>
                <a:spcPct val="0"/>
              </a:spcBef>
              <a:spcAft>
                <a:spcPct val="0"/>
              </a:spcAft>
              <a:buFontTx/>
              <a:buNone/>
              <a:defRPr sz="4400" b="0" i="0" u="none" baseline="0">
                <a:solidFill>
                  <a:srgbClr val="996699"/>
                </a:solidFill>
                <a:latin typeface="Poppins SemiBold" pitchFamily="2" charset="0"/>
                <a:ea typeface="Poppins SemiBold" pitchFamily="2" charset="0"/>
                <a:sym typeface="Calibri" pitchFamily="34" charset="0"/>
              </a:defRPr>
            </a:lvl1pPr>
          </a:lstStyle>
          <a:p>
            <a:pPr lvl="0" eaLnBrk="1" hangingPunct="1"/>
            <a:r>
              <a:rPr lang="en-US" altLang="zh-CN" dirty="0">
                <a:latin typeface="Times New Roman" pitchFamily="18" charset="0"/>
                <a:ea typeface="SimSun" pitchFamily="2" charset="-122"/>
              </a:rPr>
              <a:t>                             </a:t>
            </a:r>
            <a:r>
              <a:rPr lang="en-US" altLang="zh-CN" dirty="0">
                <a:ea typeface="SimSun" pitchFamily="2" charset="-122"/>
              </a:rPr>
              <a:t>Result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7214C93B-8052-80F3-68C5-18126A6E2FEE}"/>
              </a:ext>
            </a:extLst>
          </p:cNvPr>
          <p:cNvSpPr>
            <a:spLocks noGrp="1"/>
          </p:cNvSpPr>
          <p:nvPr>
            <p:ph type="body" orient="vert" idx="1"/>
          </p:nvPr>
        </p:nvSpPr>
        <p:spPr>
          <a:xfrm rot="16200000" flipH="1">
            <a:off x="4958498" y="1533406"/>
            <a:ext cx="861549" cy="4435711"/>
          </a:xfrm>
        </p:spPr>
        <p:txBody>
          <a:bodyPr/>
          <a:lstStyle/>
          <a:p>
            <a:r>
              <a:rPr lang="en-IN" dirty="0"/>
              <a:t>q</a:t>
            </a:r>
          </a:p>
        </p:txBody>
      </p:sp>
      <p:sp>
        <p:nvSpPr>
          <p:cNvPr id="3" name="Title 2">
            <a:extLst>
              <a:ext uri="{FF2B5EF4-FFF2-40B4-BE49-F238E27FC236}">
                <a16:creationId xmlns:a16="http://schemas.microsoft.com/office/drawing/2014/main" id="{3D5AD0A1-6190-A807-CB05-EC0B8F7B23E4}"/>
              </a:ext>
            </a:extLst>
          </p:cNvPr>
          <p:cNvSpPr>
            <a:spLocks noGrp="1"/>
          </p:cNvSpPr>
          <p:nvPr>
            <p:ph type="title"/>
          </p:nvPr>
        </p:nvSpPr>
        <p:spPr>
          <a:xfrm>
            <a:off x="979602" y="0"/>
            <a:ext cx="10515600" cy="1325562"/>
          </a:xfrm>
        </p:spPr>
        <p:txBody>
          <a:bodyPr/>
          <a:lstStyle/>
          <a:p>
            <a:pPr algn="ctr"/>
            <a:r>
              <a:rPr lang="en-IN" dirty="0"/>
              <a:t>Result</a:t>
            </a:r>
          </a:p>
        </p:txBody>
      </p:sp>
      <p:pic>
        <p:nvPicPr>
          <p:cNvPr id="10" name="Picture 9">
            <a:extLst>
              <a:ext uri="{FF2B5EF4-FFF2-40B4-BE49-F238E27FC236}">
                <a16:creationId xmlns:a16="http://schemas.microsoft.com/office/drawing/2014/main" id="{C60814F8-1FB3-F5D5-C10B-1B095BF0A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8700" y="1533682"/>
            <a:ext cx="9134600" cy="4435158"/>
          </a:xfrm>
          <a:prstGeom prst="rect">
            <a:avLst/>
          </a:prstGeom>
        </p:spPr>
      </p:pic>
    </p:spTree>
    <p:extLst>
      <p:ext uri="{BB962C8B-B14F-4D97-AF65-F5344CB8AC3E}">
        <p14:creationId xmlns:p14="http://schemas.microsoft.com/office/powerpoint/2010/main" val="150820966"/>
      </p:ext>
    </p:extLst>
  </p:cSld>
  <p:clrMapOvr>
    <a:masterClrMapping/>
  </p:clrMapOvr>
</p:sld>
</file>

<file path=ppt/theme/theme1.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extraClrScheme>
  </a:extraClrSchemeLst>
</a:theme>
</file>

<file path=ppt/theme/theme2.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IP[1]</Template>
  <TotalTime>52</TotalTime>
  <Words>345</Words>
  <Application>Microsoft Office PowerPoint</Application>
  <PresentationFormat>Widescreen</PresentationFormat>
  <Paragraphs>50</Paragraphs>
  <Slides>11</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11</vt:i4>
      </vt:variant>
    </vt:vector>
  </HeadingPairs>
  <TitlesOfParts>
    <vt:vector size="23" baseType="lpstr">
      <vt:lpstr>Microsoft YaHei</vt:lpstr>
      <vt:lpstr>SimSun</vt:lpstr>
      <vt:lpstr>Arial</vt:lpstr>
      <vt:lpstr>Arial Rounded MT Bold</vt:lpstr>
      <vt:lpstr>Calibri</vt:lpstr>
      <vt:lpstr>Helvetica Neue</vt:lpstr>
      <vt:lpstr>Poppins Medium</vt:lpstr>
      <vt:lpstr>Poppins SemiBold</vt:lpstr>
      <vt:lpstr>Times New Roman</vt:lpstr>
      <vt:lpstr>Wingdings</vt:lpstr>
      <vt:lpstr>Office 主题</vt:lpstr>
      <vt:lpstr>Office 主题</vt:lpstr>
      <vt:lpstr>Loan Approval Prediction Website Using ML</vt:lpstr>
      <vt:lpstr>Contents :</vt:lpstr>
      <vt:lpstr>Abstract</vt:lpstr>
      <vt:lpstr>Introduction</vt:lpstr>
      <vt:lpstr>Overview Of Machine Learning</vt:lpstr>
      <vt:lpstr>System Design</vt:lpstr>
      <vt:lpstr>Block Diagram :</vt:lpstr>
      <vt:lpstr>                             Result</vt:lpstr>
      <vt:lpstr>Result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Medicine Remainder App</dc:title>
  <dc:creator>vishesh reddy</dc:creator>
  <cp:lastModifiedBy>vishesh reddy</cp:lastModifiedBy>
  <cp:revision>3</cp:revision>
  <dcterms:created xsi:type="dcterms:W3CDTF">2023-08-26T03:54:32Z</dcterms:created>
  <dcterms:modified xsi:type="dcterms:W3CDTF">2024-02-08T16:13:09Z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29cfc62e11414756ac9c2cc46ba78922</vt:lpwstr>
  </property>
  <property fmtid="{D5CDD505-2E9C-101B-9397-08002B2CF9AE}" pid="3" name="KSOProductBuildVer">
    <vt:lpwstr>1033-11.2.0.11219</vt:lpwstr>
  </property>
</Properties>
</file>